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6" r:id="rId3"/>
  </p:sldIdLst>
  <p:sldSz cx="9539288" cy="66595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3" autoAdjust="0"/>
  </p:normalViewPr>
  <p:slideViewPr>
    <p:cSldViewPr snapToGrid="0">
      <p:cViewPr varScale="1">
        <p:scale>
          <a:sx n="73" d="100"/>
          <a:sy n="73" d="100"/>
        </p:scale>
        <p:origin x="78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447" y="1089887"/>
            <a:ext cx="8108395" cy="2318515"/>
          </a:xfrm>
        </p:spPr>
        <p:txBody>
          <a:bodyPr anchor="b"/>
          <a:lstStyle>
            <a:lvl1pPr algn="ctr">
              <a:defRPr sz="58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2411" y="3497813"/>
            <a:ext cx="7154466" cy="1607852"/>
          </a:xfrm>
        </p:spPr>
        <p:txBody>
          <a:bodyPr/>
          <a:lstStyle>
            <a:lvl1pPr marL="0" indent="0" algn="ctr">
              <a:buNone/>
              <a:defRPr sz="2331"/>
            </a:lvl1pPr>
            <a:lvl2pPr marL="443987" indent="0" algn="ctr">
              <a:buNone/>
              <a:defRPr sz="1942"/>
            </a:lvl2pPr>
            <a:lvl3pPr marL="887974" indent="0" algn="ctr">
              <a:buNone/>
              <a:defRPr sz="1748"/>
            </a:lvl3pPr>
            <a:lvl4pPr marL="1331961" indent="0" algn="ctr">
              <a:buNone/>
              <a:defRPr sz="1554"/>
            </a:lvl4pPr>
            <a:lvl5pPr marL="1775948" indent="0" algn="ctr">
              <a:buNone/>
              <a:defRPr sz="1554"/>
            </a:lvl5pPr>
            <a:lvl6pPr marL="2219935" indent="0" algn="ctr">
              <a:buNone/>
              <a:defRPr sz="1554"/>
            </a:lvl6pPr>
            <a:lvl7pPr marL="2663922" indent="0" algn="ctr">
              <a:buNone/>
              <a:defRPr sz="1554"/>
            </a:lvl7pPr>
            <a:lvl8pPr marL="3107908" indent="0" algn="ctr">
              <a:buNone/>
              <a:defRPr sz="1554"/>
            </a:lvl8pPr>
            <a:lvl9pPr marL="3551895" indent="0" algn="ctr">
              <a:buNone/>
              <a:defRPr sz="155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43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65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553" y="354560"/>
            <a:ext cx="2056909" cy="564367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826" y="354560"/>
            <a:ext cx="6051486" cy="564367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20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53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58" y="1660268"/>
            <a:ext cx="8227636" cy="2770193"/>
          </a:xfrm>
        </p:spPr>
        <p:txBody>
          <a:bodyPr anchor="b"/>
          <a:lstStyle>
            <a:lvl1pPr>
              <a:defRPr sz="58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58" y="4456668"/>
            <a:ext cx="8227636" cy="1456779"/>
          </a:xfrm>
        </p:spPr>
        <p:txBody>
          <a:bodyPr/>
          <a:lstStyle>
            <a:lvl1pPr marL="0" indent="0">
              <a:buNone/>
              <a:defRPr sz="2331">
                <a:solidFill>
                  <a:schemeClr val="tx1"/>
                </a:solidFill>
              </a:defRPr>
            </a:lvl1pPr>
            <a:lvl2pPr marL="443987" indent="0">
              <a:buNone/>
              <a:defRPr sz="1942">
                <a:solidFill>
                  <a:schemeClr val="tx1">
                    <a:tint val="75000"/>
                  </a:schemeClr>
                </a:solidFill>
              </a:defRPr>
            </a:lvl2pPr>
            <a:lvl3pPr marL="887974" indent="0">
              <a:buNone/>
              <a:defRPr sz="1748">
                <a:solidFill>
                  <a:schemeClr val="tx1">
                    <a:tint val="75000"/>
                  </a:schemeClr>
                </a:solidFill>
              </a:defRPr>
            </a:lvl3pPr>
            <a:lvl4pPr marL="1331961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4pPr>
            <a:lvl5pPr marL="1775948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5pPr>
            <a:lvl6pPr marL="2219935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6pPr>
            <a:lvl7pPr marL="2663922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7pPr>
            <a:lvl8pPr marL="3107908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8pPr>
            <a:lvl9pPr marL="3551895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6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826" y="1772800"/>
            <a:ext cx="4054197" cy="42254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9265" y="1772800"/>
            <a:ext cx="4054197" cy="42254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25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068" y="354561"/>
            <a:ext cx="8227636" cy="128720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070" y="1632518"/>
            <a:ext cx="4035565" cy="800072"/>
          </a:xfrm>
        </p:spPr>
        <p:txBody>
          <a:bodyPr anchor="b"/>
          <a:lstStyle>
            <a:lvl1pPr marL="0" indent="0">
              <a:buNone/>
              <a:defRPr sz="2331" b="1"/>
            </a:lvl1pPr>
            <a:lvl2pPr marL="443987" indent="0">
              <a:buNone/>
              <a:defRPr sz="1942" b="1"/>
            </a:lvl2pPr>
            <a:lvl3pPr marL="887974" indent="0">
              <a:buNone/>
              <a:defRPr sz="1748" b="1"/>
            </a:lvl3pPr>
            <a:lvl4pPr marL="1331961" indent="0">
              <a:buNone/>
              <a:defRPr sz="1554" b="1"/>
            </a:lvl4pPr>
            <a:lvl5pPr marL="1775948" indent="0">
              <a:buNone/>
              <a:defRPr sz="1554" b="1"/>
            </a:lvl5pPr>
            <a:lvl6pPr marL="2219935" indent="0">
              <a:buNone/>
              <a:defRPr sz="1554" b="1"/>
            </a:lvl6pPr>
            <a:lvl7pPr marL="2663922" indent="0">
              <a:buNone/>
              <a:defRPr sz="1554" b="1"/>
            </a:lvl7pPr>
            <a:lvl8pPr marL="3107908" indent="0">
              <a:buNone/>
              <a:defRPr sz="1554" b="1"/>
            </a:lvl8pPr>
            <a:lvl9pPr marL="3551895" indent="0">
              <a:buNone/>
              <a:defRPr sz="155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070" y="2432590"/>
            <a:ext cx="4035565" cy="35779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9265" y="1632518"/>
            <a:ext cx="4055440" cy="800072"/>
          </a:xfrm>
        </p:spPr>
        <p:txBody>
          <a:bodyPr anchor="b"/>
          <a:lstStyle>
            <a:lvl1pPr marL="0" indent="0">
              <a:buNone/>
              <a:defRPr sz="2331" b="1"/>
            </a:lvl1pPr>
            <a:lvl2pPr marL="443987" indent="0">
              <a:buNone/>
              <a:defRPr sz="1942" b="1"/>
            </a:lvl2pPr>
            <a:lvl3pPr marL="887974" indent="0">
              <a:buNone/>
              <a:defRPr sz="1748" b="1"/>
            </a:lvl3pPr>
            <a:lvl4pPr marL="1331961" indent="0">
              <a:buNone/>
              <a:defRPr sz="1554" b="1"/>
            </a:lvl4pPr>
            <a:lvl5pPr marL="1775948" indent="0">
              <a:buNone/>
              <a:defRPr sz="1554" b="1"/>
            </a:lvl5pPr>
            <a:lvl6pPr marL="2219935" indent="0">
              <a:buNone/>
              <a:defRPr sz="1554" b="1"/>
            </a:lvl6pPr>
            <a:lvl7pPr marL="2663922" indent="0">
              <a:buNone/>
              <a:defRPr sz="1554" b="1"/>
            </a:lvl7pPr>
            <a:lvl8pPr marL="3107908" indent="0">
              <a:buNone/>
              <a:defRPr sz="1554" b="1"/>
            </a:lvl8pPr>
            <a:lvl9pPr marL="3551895" indent="0">
              <a:buNone/>
              <a:defRPr sz="155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9265" y="2432590"/>
            <a:ext cx="4055440" cy="35779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96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69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35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068" y="443971"/>
            <a:ext cx="3076669" cy="1553898"/>
          </a:xfrm>
        </p:spPr>
        <p:txBody>
          <a:bodyPr anchor="b"/>
          <a:lstStyle>
            <a:lvl1pPr>
              <a:defRPr sz="310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5440" y="958855"/>
            <a:ext cx="4829265" cy="4732606"/>
          </a:xfrm>
        </p:spPr>
        <p:txBody>
          <a:bodyPr/>
          <a:lstStyle>
            <a:lvl1pPr>
              <a:defRPr sz="3108"/>
            </a:lvl1pPr>
            <a:lvl2pPr>
              <a:defRPr sz="2719"/>
            </a:lvl2pPr>
            <a:lvl3pPr>
              <a:defRPr sz="2331"/>
            </a:lvl3pPr>
            <a:lvl4pPr>
              <a:defRPr sz="1942"/>
            </a:lvl4pPr>
            <a:lvl5pPr>
              <a:defRPr sz="1942"/>
            </a:lvl5pPr>
            <a:lvl6pPr>
              <a:defRPr sz="1942"/>
            </a:lvl6pPr>
            <a:lvl7pPr>
              <a:defRPr sz="1942"/>
            </a:lvl7pPr>
            <a:lvl8pPr>
              <a:defRPr sz="1942"/>
            </a:lvl8pPr>
            <a:lvl9pPr>
              <a:defRPr sz="194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068" y="1997869"/>
            <a:ext cx="3076669" cy="3701299"/>
          </a:xfrm>
        </p:spPr>
        <p:txBody>
          <a:bodyPr/>
          <a:lstStyle>
            <a:lvl1pPr marL="0" indent="0">
              <a:buNone/>
              <a:defRPr sz="1554"/>
            </a:lvl1pPr>
            <a:lvl2pPr marL="443987" indent="0">
              <a:buNone/>
              <a:defRPr sz="1360"/>
            </a:lvl2pPr>
            <a:lvl3pPr marL="887974" indent="0">
              <a:buNone/>
              <a:defRPr sz="1165"/>
            </a:lvl3pPr>
            <a:lvl4pPr marL="1331961" indent="0">
              <a:buNone/>
              <a:defRPr sz="971"/>
            </a:lvl4pPr>
            <a:lvl5pPr marL="1775948" indent="0">
              <a:buNone/>
              <a:defRPr sz="971"/>
            </a:lvl5pPr>
            <a:lvl6pPr marL="2219935" indent="0">
              <a:buNone/>
              <a:defRPr sz="971"/>
            </a:lvl6pPr>
            <a:lvl7pPr marL="2663922" indent="0">
              <a:buNone/>
              <a:defRPr sz="971"/>
            </a:lvl7pPr>
            <a:lvl8pPr marL="3107908" indent="0">
              <a:buNone/>
              <a:defRPr sz="971"/>
            </a:lvl8pPr>
            <a:lvl9pPr marL="3551895" indent="0">
              <a:buNone/>
              <a:defRPr sz="97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90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068" y="443971"/>
            <a:ext cx="3076669" cy="1553898"/>
          </a:xfrm>
        </p:spPr>
        <p:txBody>
          <a:bodyPr anchor="b"/>
          <a:lstStyle>
            <a:lvl1pPr>
              <a:defRPr sz="310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5440" y="958855"/>
            <a:ext cx="4829265" cy="4732606"/>
          </a:xfrm>
        </p:spPr>
        <p:txBody>
          <a:bodyPr anchor="t"/>
          <a:lstStyle>
            <a:lvl1pPr marL="0" indent="0">
              <a:buNone/>
              <a:defRPr sz="3108"/>
            </a:lvl1pPr>
            <a:lvl2pPr marL="443987" indent="0">
              <a:buNone/>
              <a:defRPr sz="2719"/>
            </a:lvl2pPr>
            <a:lvl3pPr marL="887974" indent="0">
              <a:buNone/>
              <a:defRPr sz="2331"/>
            </a:lvl3pPr>
            <a:lvl4pPr marL="1331961" indent="0">
              <a:buNone/>
              <a:defRPr sz="1942"/>
            </a:lvl4pPr>
            <a:lvl5pPr marL="1775948" indent="0">
              <a:buNone/>
              <a:defRPr sz="1942"/>
            </a:lvl5pPr>
            <a:lvl6pPr marL="2219935" indent="0">
              <a:buNone/>
              <a:defRPr sz="1942"/>
            </a:lvl6pPr>
            <a:lvl7pPr marL="2663922" indent="0">
              <a:buNone/>
              <a:defRPr sz="1942"/>
            </a:lvl7pPr>
            <a:lvl8pPr marL="3107908" indent="0">
              <a:buNone/>
              <a:defRPr sz="1942"/>
            </a:lvl8pPr>
            <a:lvl9pPr marL="3551895" indent="0">
              <a:buNone/>
              <a:defRPr sz="194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068" y="1997869"/>
            <a:ext cx="3076669" cy="3701299"/>
          </a:xfrm>
        </p:spPr>
        <p:txBody>
          <a:bodyPr/>
          <a:lstStyle>
            <a:lvl1pPr marL="0" indent="0">
              <a:buNone/>
              <a:defRPr sz="1554"/>
            </a:lvl1pPr>
            <a:lvl2pPr marL="443987" indent="0">
              <a:buNone/>
              <a:defRPr sz="1360"/>
            </a:lvl2pPr>
            <a:lvl3pPr marL="887974" indent="0">
              <a:buNone/>
              <a:defRPr sz="1165"/>
            </a:lvl3pPr>
            <a:lvl4pPr marL="1331961" indent="0">
              <a:buNone/>
              <a:defRPr sz="971"/>
            </a:lvl4pPr>
            <a:lvl5pPr marL="1775948" indent="0">
              <a:buNone/>
              <a:defRPr sz="971"/>
            </a:lvl5pPr>
            <a:lvl6pPr marL="2219935" indent="0">
              <a:buNone/>
              <a:defRPr sz="971"/>
            </a:lvl6pPr>
            <a:lvl7pPr marL="2663922" indent="0">
              <a:buNone/>
              <a:defRPr sz="971"/>
            </a:lvl7pPr>
            <a:lvl8pPr marL="3107908" indent="0">
              <a:buNone/>
              <a:defRPr sz="971"/>
            </a:lvl8pPr>
            <a:lvl9pPr marL="3551895" indent="0">
              <a:buNone/>
              <a:defRPr sz="97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21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5826" y="354561"/>
            <a:ext cx="8227636" cy="1287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826" y="1772800"/>
            <a:ext cx="8227636" cy="4225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826" y="6172430"/>
            <a:ext cx="2146340" cy="3545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F55AB-7FD7-40BD-9340-B25721CA029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9889" y="6172430"/>
            <a:ext cx="3219510" cy="3545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7122" y="6172430"/>
            <a:ext cx="2146340" cy="3545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58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87974" rtl="0" eaLnBrk="1" latinLnBrk="0" hangingPunct="1">
        <a:lnSpc>
          <a:spcPct val="90000"/>
        </a:lnSpc>
        <a:spcBef>
          <a:spcPct val="0"/>
        </a:spcBef>
        <a:buNone/>
        <a:defRPr kumimoji="1" sz="42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1993" indent="-221993" algn="l" defTabSz="887974" rtl="0" eaLnBrk="1" latinLnBrk="0" hangingPunct="1">
        <a:lnSpc>
          <a:spcPct val="90000"/>
        </a:lnSpc>
        <a:spcBef>
          <a:spcPts val="971"/>
        </a:spcBef>
        <a:buFont typeface="Arial" panose="020B0604020202020204" pitchFamily="34" charset="0"/>
        <a:buChar char="•"/>
        <a:defRPr kumimoji="1" sz="2719" kern="1200">
          <a:solidFill>
            <a:schemeClr val="tx1"/>
          </a:solidFill>
          <a:latin typeface="+mn-lt"/>
          <a:ea typeface="+mn-ea"/>
          <a:cs typeface="+mn-cs"/>
        </a:defRPr>
      </a:lvl1pPr>
      <a:lvl2pPr marL="665980" indent="-221993" algn="l" defTabSz="887974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kumimoji="1" sz="2331" kern="1200">
          <a:solidFill>
            <a:schemeClr val="tx1"/>
          </a:solidFill>
          <a:latin typeface="+mn-lt"/>
          <a:ea typeface="+mn-ea"/>
          <a:cs typeface="+mn-cs"/>
        </a:defRPr>
      </a:lvl2pPr>
      <a:lvl3pPr marL="1109967" indent="-221993" algn="l" defTabSz="887974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kumimoji="1" sz="1942" kern="1200">
          <a:solidFill>
            <a:schemeClr val="tx1"/>
          </a:solidFill>
          <a:latin typeface="+mn-lt"/>
          <a:ea typeface="+mn-ea"/>
          <a:cs typeface="+mn-cs"/>
        </a:defRPr>
      </a:lvl3pPr>
      <a:lvl4pPr marL="1553954" indent="-221993" algn="l" defTabSz="887974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4pPr>
      <a:lvl5pPr marL="1997941" indent="-221993" algn="l" defTabSz="887974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5pPr>
      <a:lvl6pPr marL="2441928" indent="-221993" algn="l" defTabSz="887974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6pPr>
      <a:lvl7pPr marL="2885915" indent="-221993" algn="l" defTabSz="887974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7pPr>
      <a:lvl8pPr marL="3329902" indent="-221993" algn="l" defTabSz="887974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8pPr>
      <a:lvl9pPr marL="3773889" indent="-221993" algn="l" defTabSz="887974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974" rtl="0" eaLnBrk="1" latinLnBrk="0" hangingPunct="1"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1pPr>
      <a:lvl2pPr marL="443987" algn="l" defTabSz="887974" rtl="0" eaLnBrk="1" latinLnBrk="0" hangingPunct="1"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2pPr>
      <a:lvl3pPr marL="887974" algn="l" defTabSz="887974" rtl="0" eaLnBrk="1" latinLnBrk="0" hangingPunct="1"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3pPr>
      <a:lvl4pPr marL="1331961" algn="l" defTabSz="887974" rtl="0" eaLnBrk="1" latinLnBrk="0" hangingPunct="1"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4pPr>
      <a:lvl5pPr marL="1775948" algn="l" defTabSz="887974" rtl="0" eaLnBrk="1" latinLnBrk="0" hangingPunct="1"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5pPr>
      <a:lvl6pPr marL="2219935" algn="l" defTabSz="887974" rtl="0" eaLnBrk="1" latinLnBrk="0" hangingPunct="1"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6pPr>
      <a:lvl7pPr marL="2663922" algn="l" defTabSz="887974" rtl="0" eaLnBrk="1" latinLnBrk="0" hangingPunct="1"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7pPr>
      <a:lvl8pPr marL="3107908" algn="l" defTabSz="887974" rtl="0" eaLnBrk="1" latinLnBrk="0" hangingPunct="1"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8pPr>
      <a:lvl9pPr marL="3551895" algn="l" defTabSz="887974" rtl="0" eaLnBrk="1" latinLnBrk="0" hangingPunct="1"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グループ化 18"/>
          <p:cNvGrpSpPr>
            <a:grpSpLocks/>
          </p:cNvGrpSpPr>
          <p:nvPr/>
        </p:nvGrpSpPr>
        <p:grpSpPr bwMode="auto">
          <a:xfrm>
            <a:off x="3962400" y="28575"/>
            <a:ext cx="828675" cy="609600"/>
            <a:chOff x="78628" y="14478"/>
            <a:chExt cx="8239" cy="6120"/>
          </a:xfrm>
        </p:grpSpPr>
      </p:grpSp>
      <p:pic>
        <p:nvPicPr>
          <p:cNvPr id="2" name="図 1">
            <a:extLst>
              <a:ext uri="{FF2B5EF4-FFF2-40B4-BE49-F238E27FC236}">
                <a16:creationId xmlns:a16="http://schemas.microsoft.com/office/drawing/2014/main" id="{340415DD-3C35-11EE-F1DB-2DD99671D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07" y="-1"/>
            <a:ext cx="8939273" cy="665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325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EA3BF9-96CA-3773-534F-020F41C5487D}"/>
              </a:ext>
            </a:extLst>
          </p:cNvPr>
          <p:cNvSpPr txBox="1"/>
          <p:nvPr/>
        </p:nvSpPr>
        <p:spPr>
          <a:xfrm>
            <a:off x="488294" y="51544"/>
            <a:ext cx="8562702" cy="6646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1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kumimoji="1" lang="ja-JP" altLang="en-US" sz="1801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記載上の注意点</a:t>
            </a:r>
            <a:r>
              <a:rPr kumimoji="1" lang="en-US" altLang="ja-JP" sz="1801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</a:p>
          <a:p>
            <a:r>
              <a:rPr kumimoji="1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①譲受人の氏名</a:t>
            </a:r>
            <a:endParaRPr kumimoji="1"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・開設者が法人にあっては、代表者印又は麻薬専用印（他の用務と併用する印は認められな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い。ただし、覚醒剤原料の印を除く。）を押印してください。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・開設者が個人にあっては、個人印を押印してください。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・国、地方公共団体、その他公的病院等にあっては、公印（公印に準ずるもの）又は麻薬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専用印を押印してください。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麻薬専用印の例　　　　麻薬と覚醒剤原料を兼用する印の例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②譲受人の免許証の番号</a:t>
            </a:r>
            <a:endParaRPr kumimoji="1"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麻薬管理者（麻薬施用者のみの場合は麻薬施用者）免許証のとおり記載してください。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en-US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有効期限が切れた免許証の番号は記載しないでください。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③氏名</a:t>
            </a:r>
            <a:endParaRPr kumimoji="1"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麻薬管理者（麻薬施用者のみの場合は麻薬施用者）の氏名を記載し、個人印を押印してく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ださい。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④麻薬業務所</a:t>
            </a:r>
            <a:endParaRPr kumimoji="1"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麻薬管理者（麻薬施用者のみの場合は麻薬施用者）免許証のとおり記載してください。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⑤品名・容量・箇数・数量・備考</a:t>
            </a:r>
            <a:endParaRPr kumimoji="1"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・備考欄には、譲受する麻薬の製品番号を記載してください。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・麻薬を譲受する際には、記載した内容が、譲受する麻薬の品名、数量、製品番号と相違な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いか確認してください。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・余白の部分には斜線を引くか又は「以下余白」と記載してください。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B3204AE5-5E58-E96C-CAFF-EACECD86D79A}"/>
              </a:ext>
            </a:extLst>
          </p:cNvPr>
          <p:cNvGrpSpPr/>
          <p:nvPr/>
        </p:nvGrpSpPr>
        <p:grpSpPr>
          <a:xfrm>
            <a:off x="2098913" y="2316994"/>
            <a:ext cx="1263616" cy="1080000"/>
            <a:chOff x="2063934" y="3013166"/>
            <a:chExt cx="1684821" cy="1440000"/>
          </a:xfrm>
        </p:grpSpPr>
        <p:sp>
          <p:nvSpPr>
            <p:cNvPr id="5" name="フローチャート: 結合子 4">
              <a:extLst>
                <a:ext uri="{FF2B5EF4-FFF2-40B4-BE49-F238E27FC236}">
                  <a16:creationId xmlns:a16="http://schemas.microsoft.com/office/drawing/2014/main" id="{6B54BEDF-774E-85B2-3BA6-E8FE65112685}"/>
                </a:ext>
              </a:extLst>
            </p:cNvPr>
            <p:cNvSpPr/>
            <p:nvPr/>
          </p:nvSpPr>
          <p:spPr>
            <a:xfrm>
              <a:off x="2185852" y="3013166"/>
              <a:ext cx="1440000" cy="1440000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6042408C-DB37-D34D-C868-4334C8C3E32A}"/>
                </a:ext>
              </a:extLst>
            </p:cNvPr>
            <p:cNvSpPr txBox="1"/>
            <p:nvPr/>
          </p:nvSpPr>
          <p:spPr>
            <a:xfrm>
              <a:off x="2063934" y="3235186"/>
              <a:ext cx="1684821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医療法人</a:t>
              </a:r>
              <a:endPara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algn="ctr"/>
              <a:r>
                <a:rPr kumimoji="1"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△△病院理事長</a:t>
              </a:r>
              <a:endPara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algn="ctr"/>
              <a:r>
                <a:rPr kumimoji="1"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麻薬専用之印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30B16E80-CC36-E66D-A599-4664AFD6B938}"/>
              </a:ext>
            </a:extLst>
          </p:cNvPr>
          <p:cNvGrpSpPr/>
          <p:nvPr/>
        </p:nvGrpSpPr>
        <p:grpSpPr>
          <a:xfrm>
            <a:off x="5171783" y="2316992"/>
            <a:ext cx="1263616" cy="1080000"/>
            <a:chOff x="5671693" y="3013165"/>
            <a:chExt cx="1684821" cy="1440000"/>
          </a:xfrm>
        </p:grpSpPr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02072D0E-1FAC-4851-32B6-9E00268BB844}"/>
                </a:ext>
              </a:extLst>
            </p:cNvPr>
            <p:cNvSpPr/>
            <p:nvPr/>
          </p:nvSpPr>
          <p:spPr>
            <a:xfrm>
              <a:off x="5794103" y="3013165"/>
              <a:ext cx="1440000" cy="1440000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89EF1BD-EA8B-D6D2-CB13-0F67B1F56A14}"/>
                </a:ext>
              </a:extLst>
            </p:cNvPr>
            <p:cNvSpPr txBox="1"/>
            <p:nvPr/>
          </p:nvSpPr>
          <p:spPr>
            <a:xfrm>
              <a:off x="5671693" y="3179166"/>
              <a:ext cx="168482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医療法人</a:t>
              </a:r>
              <a:endPara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algn="ctr"/>
              <a:r>
                <a:rPr kumimoji="1"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△△病院理事長</a:t>
              </a:r>
              <a:endPara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algn="ctr"/>
              <a:r>
                <a:rPr kumimoji="1"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麻薬・覚醒剤</a:t>
              </a:r>
              <a:endPara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algn="ctr"/>
              <a:r>
                <a:rPr kumimoji="1"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原料専用之印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4597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296</Words>
  <Application>Microsoft Office PowerPoint</Application>
  <PresentationFormat>ユーザー設定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HW54950</dc:creator>
  <cp:lastModifiedBy>HW54950</cp:lastModifiedBy>
  <cp:revision>15</cp:revision>
  <dcterms:created xsi:type="dcterms:W3CDTF">2023-10-24T12:48:05Z</dcterms:created>
  <dcterms:modified xsi:type="dcterms:W3CDTF">2024-01-24T05:13:16Z</dcterms:modified>
</cp:coreProperties>
</file>