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>
        <p:scale>
          <a:sx n="33" d="100"/>
          <a:sy n="33" d="100"/>
        </p:scale>
        <p:origin x="380" y="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0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18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15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14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3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61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63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74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37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43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4660E-6150-407A-94A3-867FA5D2300F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1B7C8-DCF3-4814-87AD-22FA83BC9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92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9B1A31-B61B-4CBA-8EF9-D3FB6EEF0965}"/>
              </a:ext>
            </a:extLst>
          </p:cNvPr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（様式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4-2</a:t>
            </a: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）企画提案の概要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B6E565-981D-47AF-A5FA-D8419D4D7A10}"/>
              </a:ext>
            </a:extLst>
          </p:cNvPr>
          <p:cNvSpPr txBox="1"/>
          <p:nvPr/>
        </p:nvSpPr>
        <p:spPr>
          <a:xfrm>
            <a:off x="127000" y="546100"/>
            <a:ext cx="9671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■次代を担う若手料理人の確保・育成事業のポイント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077923-6314-4E06-AD55-154E53CA45AF}"/>
              </a:ext>
            </a:extLst>
          </p:cNvPr>
          <p:cNvSpPr txBox="1"/>
          <p:nvPr/>
        </p:nvSpPr>
        <p:spPr>
          <a:xfrm>
            <a:off x="117475" y="2160888"/>
            <a:ext cx="9671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■加賀料理の記録・保存事業のポイント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2F1BC1-4DEC-4659-AA27-DAD77FEEE0CA}"/>
              </a:ext>
            </a:extLst>
          </p:cNvPr>
          <p:cNvSpPr txBox="1"/>
          <p:nvPr/>
        </p:nvSpPr>
        <p:spPr>
          <a:xfrm>
            <a:off x="5167085" y="2160888"/>
            <a:ext cx="4403725" cy="286232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提出時は本記載削除</a:t>
            </a: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■記載方法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0850" indent="-8890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提案のポイントを３～５点に絞って記載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0850" indent="-8890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写真やイメージ図等の使用可能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0850" indent="-8890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</a:t>
            </a: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枚に収める（複数ページ不可）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■注意点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0850" indent="-8890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フォントは「</a:t>
            </a:r>
            <a:r>
              <a:rPr kumimoji="1" lang="en-US" altLang="ja-JP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Meiryo</a:t>
            </a: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UI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」を使用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0850" indent="-8890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フォントサイズは</a:t>
            </a: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ポイントを使用（キャプションなどは除く）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1152D85-312B-F3EF-5E9D-9DA3677B40DC}"/>
              </a:ext>
            </a:extLst>
          </p:cNvPr>
          <p:cNvSpPr txBox="1"/>
          <p:nvPr/>
        </p:nvSpPr>
        <p:spPr>
          <a:xfrm>
            <a:off x="127000" y="3775676"/>
            <a:ext cx="9671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■加賀料理の魅力発信事業のポイント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2FEA30E-22E3-D6C8-5D80-3450EF8A2C39}"/>
              </a:ext>
            </a:extLst>
          </p:cNvPr>
          <p:cNvSpPr txBox="1"/>
          <p:nvPr/>
        </p:nvSpPr>
        <p:spPr>
          <a:xfrm>
            <a:off x="117475" y="5390464"/>
            <a:ext cx="9671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■その他、必要な事業のポイント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7700" indent="-285750">
              <a:buFont typeface="Wingdings" panose="05000000000000000000" pitchFamily="2" charset="2"/>
              <a:buChar char="l"/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～～～</a:t>
            </a:r>
          </a:p>
        </p:txBody>
      </p:sp>
    </p:spTree>
    <p:extLst>
      <p:ext uri="{BB962C8B-B14F-4D97-AF65-F5344CB8AC3E}">
        <p14:creationId xmlns:p14="http://schemas.microsoft.com/office/powerpoint/2010/main" val="2909916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143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HW53763</dc:creator>
  <cp:lastModifiedBy>笠松　亮介</cp:lastModifiedBy>
  <cp:revision>11</cp:revision>
  <dcterms:created xsi:type="dcterms:W3CDTF">2023-04-05T00:57:55Z</dcterms:created>
  <dcterms:modified xsi:type="dcterms:W3CDTF">2025-08-12T02:41:22Z</dcterms:modified>
</cp:coreProperties>
</file>