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4EF"/>
    <a:srgbClr val="FF0000"/>
    <a:srgbClr val="0099FF"/>
    <a:srgbClr val="3399FF"/>
    <a:srgbClr val="6699FF"/>
    <a:srgbClr val="4F8928"/>
    <a:srgbClr val="F25021"/>
    <a:srgbClr val="003F71"/>
    <a:srgbClr val="FFB900"/>
    <a:srgbClr val="7FB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C5C812-1221-4551-BC0F-396123A81F48}" v="5" dt="2023-07-19T02:39:56.053"/>
    <p1510:client id="{74F14290-D25C-458C-BB73-735D164A4FE0}" v="56" dt="2023-07-18T13:13:10.3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81" autoAdjust="0"/>
    <p:restoredTop sz="94404" autoAdjust="0"/>
  </p:normalViewPr>
  <p:slideViewPr>
    <p:cSldViewPr snapToGrid="0">
      <p:cViewPr varScale="1">
        <p:scale>
          <a:sx n="46" d="100"/>
          <a:sy n="46" d="100"/>
        </p:scale>
        <p:origin x="25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1C729366-B7AA-6600-C5C5-3554520941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4284" r="52884" b="-6"/>
          <a:stretch/>
        </p:blipFill>
        <p:spPr>
          <a:xfrm>
            <a:off x="20" y="10"/>
            <a:ext cx="6857980" cy="990599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5"/>
          </a:xfrm>
        </p:spPr>
        <p:txBody>
          <a:bodyPr anchor="b"/>
          <a:lstStyle>
            <a:lvl1pPr algn="ctr">
              <a:defRPr sz="86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7"/>
            </a:lvl1pPr>
            <a:lvl2pPr marL="66115" indent="0" algn="ctr">
              <a:buNone/>
              <a:defRPr sz="289"/>
            </a:lvl2pPr>
            <a:lvl3pPr marL="132230" indent="0" algn="ctr">
              <a:buNone/>
              <a:defRPr sz="261"/>
            </a:lvl3pPr>
            <a:lvl4pPr marL="198343" indent="0" algn="ctr">
              <a:buNone/>
              <a:defRPr sz="232"/>
            </a:lvl4pPr>
            <a:lvl5pPr marL="264458" indent="0" algn="ctr">
              <a:buNone/>
              <a:defRPr sz="232"/>
            </a:lvl5pPr>
            <a:lvl6pPr marL="330573" indent="0" algn="ctr">
              <a:buNone/>
              <a:defRPr sz="232"/>
            </a:lvl6pPr>
            <a:lvl7pPr marL="396688" indent="0" algn="ctr">
              <a:buNone/>
              <a:defRPr sz="232"/>
            </a:lvl7pPr>
            <a:lvl8pPr marL="462802" indent="0" algn="ctr">
              <a:buNone/>
              <a:defRPr sz="232"/>
            </a:lvl8pPr>
            <a:lvl9pPr marL="528917" indent="0" algn="ctr">
              <a:buNone/>
              <a:defRPr sz="23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0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47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86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515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8" y="2469624"/>
            <a:ext cx="5915025" cy="4120620"/>
          </a:xfrm>
        </p:spPr>
        <p:txBody>
          <a:bodyPr anchor="b"/>
          <a:lstStyle>
            <a:lvl1pPr>
              <a:defRPr sz="868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8" y="6629228"/>
            <a:ext cx="5915025" cy="2166937"/>
          </a:xfrm>
        </p:spPr>
        <p:txBody>
          <a:bodyPr/>
          <a:lstStyle>
            <a:lvl1pPr marL="0" indent="0">
              <a:buNone/>
              <a:defRPr sz="347">
                <a:solidFill>
                  <a:schemeClr val="tx1">
                    <a:tint val="75000"/>
                  </a:schemeClr>
                </a:solidFill>
              </a:defRPr>
            </a:lvl1pPr>
            <a:lvl2pPr marL="66115" indent="0">
              <a:buNone/>
              <a:defRPr sz="289">
                <a:solidFill>
                  <a:schemeClr val="tx1">
                    <a:tint val="75000"/>
                  </a:schemeClr>
                </a:solidFill>
              </a:defRPr>
            </a:lvl2pPr>
            <a:lvl3pPr marL="132230" indent="0">
              <a:buNone/>
              <a:defRPr sz="261">
                <a:solidFill>
                  <a:schemeClr val="tx1">
                    <a:tint val="75000"/>
                  </a:schemeClr>
                </a:solidFill>
              </a:defRPr>
            </a:lvl3pPr>
            <a:lvl4pPr marL="198343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4pPr>
            <a:lvl5pPr marL="264458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5pPr>
            <a:lvl6pPr marL="330573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6pPr>
            <a:lvl7pPr marL="396688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7pPr>
            <a:lvl8pPr marL="462802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8pPr>
            <a:lvl9pPr marL="528917" indent="0">
              <a:buNone/>
              <a:defRPr sz="2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904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40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3" y="2428346"/>
            <a:ext cx="2901255" cy="1190095"/>
          </a:xfrm>
        </p:spPr>
        <p:txBody>
          <a:bodyPr anchor="b"/>
          <a:lstStyle>
            <a:lvl1pPr marL="0" indent="0">
              <a:buNone/>
              <a:defRPr sz="347" b="1"/>
            </a:lvl1pPr>
            <a:lvl2pPr marL="66115" indent="0">
              <a:buNone/>
              <a:defRPr sz="289" b="1"/>
            </a:lvl2pPr>
            <a:lvl3pPr marL="132230" indent="0">
              <a:buNone/>
              <a:defRPr sz="261" b="1"/>
            </a:lvl3pPr>
            <a:lvl4pPr marL="198343" indent="0">
              <a:buNone/>
              <a:defRPr sz="232" b="1"/>
            </a:lvl4pPr>
            <a:lvl5pPr marL="264458" indent="0">
              <a:buNone/>
              <a:defRPr sz="232" b="1"/>
            </a:lvl5pPr>
            <a:lvl6pPr marL="330573" indent="0">
              <a:buNone/>
              <a:defRPr sz="232" b="1"/>
            </a:lvl6pPr>
            <a:lvl7pPr marL="396688" indent="0">
              <a:buNone/>
              <a:defRPr sz="232" b="1"/>
            </a:lvl7pPr>
            <a:lvl8pPr marL="462802" indent="0">
              <a:buNone/>
              <a:defRPr sz="232" b="1"/>
            </a:lvl8pPr>
            <a:lvl9pPr marL="528917" indent="0">
              <a:buNone/>
              <a:defRPr sz="23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3" y="3618443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5" y="2428346"/>
            <a:ext cx="2915543" cy="1190095"/>
          </a:xfrm>
        </p:spPr>
        <p:txBody>
          <a:bodyPr anchor="b"/>
          <a:lstStyle>
            <a:lvl1pPr marL="0" indent="0">
              <a:buNone/>
              <a:defRPr sz="347" b="1"/>
            </a:lvl1pPr>
            <a:lvl2pPr marL="66115" indent="0">
              <a:buNone/>
              <a:defRPr sz="289" b="1"/>
            </a:lvl2pPr>
            <a:lvl3pPr marL="132230" indent="0">
              <a:buNone/>
              <a:defRPr sz="261" b="1"/>
            </a:lvl3pPr>
            <a:lvl4pPr marL="198343" indent="0">
              <a:buNone/>
              <a:defRPr sz="232" b="1"/>
            </a:lvl4pPr>
            <a:lvl5pPr marL="264458" indent="0">
              <a:buNone/>
              <a:defRPr sz="232" b="1"/>
            </a:lvl5pPr>
            <a:lvl6pPr marL="330573" indent="0">
              <a:buNone/>
              <a:defRPr sz="232" b="1"/>
            </a:lvl6pPr>
            <a:lvl7pPr marL="396688" indent="0">
              <a:buNone/>
              <a:defRPr sz="232" b="1"/>
            </a:lvl7pPr>
            <a:lvl8pPr marL="462802" indent="0">
              <a:buNone/>
              <a:defRPr sz="232" b="1"/>
            </a:lvl8pPr>
            <a:lvl9pPr marL="528917" indent="0">
              <a:buNone/>
              <a:defRPr sz="23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8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9588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860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46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5" y="1426283"/>
            <a:ext cx="3471863" cy="7039680"/>
          </a:xfrm>
        </p:spPr>
        <p:txBody>
          <a:bodyPr/>
          <a:lstStyle>
            <a:lvl1pPr>
              <a:defRPr sz="463"/>
            </a:lvl1pPr>
            <a:lvl2pPr>
              <a:defRPr sz="405"/>
            </a:lvl2pPr>
            <a:lvl3pPr>
              <a:defRPr sz="347"/>
            </a:lvl3pPr>
            <a:lvl4pPr>
              <a:defRPr sz="289"/>
            </a:lvl4pPr>
            <a:lvl5pPr>
              <a:defRPr sz="289"/>
            </a:lvl5pPr>
            <a:lvl6pPr>
              <a:defRPr sz="289"/>
            </a:lvl6pPr>
            <a:lvl7pPr>
              <a:defRPr sz="289"/>
            </a:lvl7pPr>
            <a:lvl8pPr>
              <a:defRPr sz="289"/>
            </a:lvl8pPr>
            <a:lvl9pPr>
              <a:defRPr sz="2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232"/>
            </a:lvl1pPr>
            <a:lvl2pPr marL="66115" indent="0">
              <a:buNone/>
              <a:defRPr sz="202"/>
            </a:lvl2pPr>
            <a:lvl3pPr marL="132230" indent="0">
              <a:buNone/>
              <a:defRPr sz="174"/>
            </a:lvl3pPr>
            <a:lvl4pPr marL="198343" indent="0">
              <a:buNone/>
              <a:defRPr sz="145"/>
            </a:lvl4pPr>
            <a:lvl5pPr marL="264458" indent="0">
              <a:buNone/>
              <a:defRPr sz="145"/>
            </a:lvl5pPr>
            <a:lvl6pPr marL="330573" indent="0">
              <a:buNone/>
              <a:defRPr sz="145"/>
            </a:lvl6pPr>
            <a:lvl7pPr marL="396688" indent="0">
              <a:buNone/>
              <a:defRPr sz="145"/>
            </a:lvl7pPr>
            <a:lvl8pPr marL="462802" indent="0">
              <a:buNone/>
              <a:defRPr sz="145"/>
            </a:lvl8pPr>
            <a:lvl9pPr marL="528917" indent="0">
              <a:buNone/>
              <a:defRPr sz="14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5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46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5" y="1426283"/>
            <a:ext cx="3471863" cy="7039680"/>
          </a:xfrm>
        </p:spPr>
        <p:txBody>
          <a:bodyPr/>
          <a:lstStyle>
            <a:lvl1pPr marL="0" indent="0">
              <a:buNone/>
              <a:defRPr sz="463"/>
            </a:lvl1pPr>
            <a:lvl2pPr marL="66115" indent="0">
              <a:buNone/>
              <a:defRPr sz="405"/>
            </a:lvl2pPr>
            <a:lvl3pPr marL="132230" indent="0">
              <a:buNone/>
              <a:defRPr sz="347"/>
            </a:lvl3pPr>
            <a:lvl4pPr marL="198343" indent="0">
              <a:buNone/>
              <a:defRPr sz="289"/>
            </a:lvl4pPr>
            <a:lvl5pPr marL="264458" indent="0">
              <a:buNone/>
              <a:defRPr sz="289"/>
            </a:lvl5pPr>
            <a:lvl6pPr marL="330573" indent="0">
              <a:buNone/>
              <a:defRPr sz="289"/>
            </a:lvl6pPr>
            <a:lvl7pPr marL="396688" indent="0">
              <a:buNone/>
              <a:defRPr sz="289"/>
            </a:lvl7pPr>
            <a:lvl8pPr marL="462802" indent="0">
              <a:buNone/>
              <a:defRPr sz="289"/>
            </a:lvl8pPr>
            <a:lvl9pPr marL="528917" indent="0">
              <a:buNone/>
              <a:defRPr sz="2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232"/>
            </a:lvl1pPr>
            <a:lvl2pPr marL="66115" indent="0">
              <a:buNone/>
              <a:defRPr sz="202"/>
            </a:lvl2pPr>
            <a:lvl3pPr marL="132230" indent="0">
              <a:buNone/>
              <a:defRPr sz="174"/>
            </a:lvl3pPr>
            <a:lvl4pPr marL="198343" indent="0">
              <a:buNone/>
              <a:defRPr sz="145"/>
            </a:lvl4pPr>
            <a:lvl5pPr marL="264458" indent="0">
              <a:buNone/>
              <a:defRPr sz="145"/>
            </a:lvl5pPr>
            <a:lvl6pPr marL="330573" indent="0">
              <a:buNone/>
              <a:defRPr sz="145"/>
            </a:lvl6pPr>
            <a:lvl7pPr marL="396688" indent="0">
              <a:buNone/>
              <a:defRPr sz="145"/>
            </a:lvl7pPr>
            <a:lvl8pPr marL="462802" indent="0">
              <a:buNone/>
              <a:defRPr sz="145"/>
            </a:lvl8pPr>
            <a:lvl9pPr marL="528917" indent="0">
              <a:buNone/>
              <a:defRPr sz="14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387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2A643-9BB0-4E02-80B2-2C0A5E5D738E}" type="datetimeFigureOut">
              <a:rPr kumimoji="1" lang="ja-JP" altLang="en-US" smtClean="0"/>
              <a:t>2023/7/26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D720A-4AD5-4DCF-885F-DE52979961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7289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0803F62-F705-E7C0-3125-9236F9FEB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509314"/>
          </a:xfrm>
          <a:prstGeom prst="rect">
            <a:avLst/>
          </a:prstGeom>
          <a:solidFill>
            <a:srgbClr val="4F8928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sz="24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 加 申 込 書 </a:t>
            </a:r>
            <a:r>
              <a:rPr lang="en-US" altLang="ja-JP" sz="2400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b="1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Group 106">
            <a:extLst>
              <a:ext uri="{FF2B5EF4-FFF2-40B4-BE49-F238E27FC236}">
                <a16:creationId xmlns:a16="http://schemas.microsoft.com/office/drawing/2014/main" id="{6DD1271F-B6B3-4635-D7FA-F6DFA4A3C8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10671"/>
              </p:ext>
            </p:extLst>
          </p:nvPr>
        </p:nvGraphicFramePr>
        <p:xfrm>
          <a:off x="124843" y="847044"/>
          <a:ext cx="6646397" cy="976834"/>
        </p:xfrm>
        <a:graphic>
          <a:graphicData uri="http://schemas.openxmlformats.org/drawingml/2006/table">
            <a:tbl>
              <a:tblPr/>
              <a:tblGrid>
                <a:gridCol w="9151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312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58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貴社名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9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1" name="Group 106">
            <a:extLst>
              <a:ext uri="{FF2B5EF4-FFF2-40B4-BE49-F238E27FC236}">
                <a16:creationId xmlns:a16="http://schemas.microsoft.com/office/drawing/2014/main" id="{E7B3D5E6-9C8F-F28B-DF86-39F05754D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054675"/>
              </p:ext>
            </p:extLst>
          </p:nvPr>
        </p:nvGraphicFramePr>
        <p:xfrm>
          <a:off x="121402" y="2221008"/>
          <a:ext cx="6646396" cy="1223673"/>
        </p:xfrm>
        <a:graphic>
          <a:graphicData uri="http://schemas.openxmlformats.org/drawingml/2006/table">
            <a:tbl>
              <a:tblPr/>
              <a:tblGrid>
                <a:gridCol w="914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所属･役職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参加方法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会場参加　　　・　　オンライン参加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4786"/>
                  </a:ext>
                </a:extLst>
              </a:tr>
              <a:tr h="407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 Box 5">
            <a:extLst>
              <a:ext uri="{FF2B5EF4-FFF2-40B4-BE49-F238E27FC236}">
                <a16:creationId xmlns:a16="http://schemas.microsoft.com/office/drawing/2014/main" id="{C54D61FA-BA75-824F-A126-3348315DF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63249" y="5620363"/>
            <a:ext cx="2245180" cy="17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申込方法</a:t>
            </a: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申込フォームあるいは、参加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申込書に所定事項をご記入の上、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下記問合せ先のメールアドレスへ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  <a:spcAft>
                <a:spcPts val="600"/>
              </a:spcAft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送付下さい。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オンライン参加用リンクは、開催　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日前日までにメールにてご連絡さ</a:t>
            </a:r>
            <a:endParaRPr lang="en-US" altLang="ja-JP" sz="11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1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せていただきます。</a:t>
            </a:r>
          </a:p>
        </p:txBody>
      </p:sp>
      <p:sp>
        <p:nvSpPr>
          <p:cNvPr id="28" name="Text Box 6">
            <a:extLst>
              <a:ext uri="{FF2B5EF4-FFF2-40B4-BE49-F238E27FC236}">
                <a16:creationId xmlns:a16="http://schemas.microsoft.com/office/drawing/2014/main" id="{9D5E5551-8729-7158-A912-2057A354C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0783" y="7934309"/>
            <a:ext cx="3342905" cy="147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ja-JP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問合せ先</a:t>
            </a:r>
            <a:r>
              <a:rPr lang="en-US" altLang="ja-JP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920-8580</a:t>
            </a:r>
            <a:r>
              <a:rPr lang="ja-JP" altLang="en-US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石川県金沢市鞍月</a:t>
            </a:r>
            <a:r>
              <a:rPr lang="en-US" altLang="ja-JP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1-1</a:t>
            </a:r>
            <a:endParaRPr lang="en-US" altLang="ja-JP" sz="4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石川県商工労働部産業政策課</a:t>
            </a:r>
            <a:endParaRPr lang="en-US" altLang="ja-JP" sz="12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r>
              <a:rPr lang="ja-JP" altLang="en-US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産業デジタル化支援グループ 庄田、西田</a:t>
            </a:r>
            <a:endParaRPr lang="en-US" altLang="ja-JP" sz="12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120000"/>
              </a:lnSpc>
            </a:pPr>
            <a:endParaRPr lang="en-US" altLang="ja-JP" sz="400" b="1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lang="en-US" altLang="ja-JP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TEL</a:t>
            </a:r>
            <a:r>
              <a:rPr lang="ja-JP" altLang="en-US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：（</a:t>
            </a:r>
            <a:r>
              <a:rPr lang="en-US" altLang="ja-JP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076</a:t>
            </a:r>
            <a:r>
              <a:rPr lang="ja-JP" altLang="en-US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ja-JP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225</a:t>
            </a:r>
            <a:r>
              <a:rPr lang="ja-JP" altLang="en-US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</a:t>
            </a:r>
            <a:r>
              <a:rPr lang="en-US" altLang="ja-JP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1519</a:t>
            </a:r>
          </a:p>
          <a:p>
            <a:pPr eaLnBrk="1" hangingPunct="1"/>
            <a:r>
              <a:rPr lang="en-US" altLang="ja-JP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Mail</a:t>
            </a:r>
            <a:r>
              <a:rPr lang="ja-JP" altLang="en-US" sz="1200" b="1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dirty="0">
                <a:solidFill>
                  <a:srgbClr val="00A4E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syoukou@pref.ishikawa.lg.jp</a:t>
            </a:r>
            <a:endParaRPr lang="ja-JP" altLang="en-US" sz="1200" dirty="0">
              <a:solidFill>
                <a:srgbClr val="00A4E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CE686D09-EB28-5500-D086-526B2232C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2041" y="5206497"/>
            <a:ext cx="3237449" cy="377503"/>
          </a:xfrm>
          <a:prstGeom prst="rect">
            <a:avLst/>
          </a:prstGeom>
          <a:solidFill>
            <a:srgbClr val="4F8928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申込み 及び 問合せ先 </a:t>
            </a:r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b="1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EE73F407-BC39-C2E8-BD6D-03513BE902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2" y="5810678"/>
            <a:ext cx="3285120" cy="3285120"/>
          </a:xfrm>
          <a:prstGeom prst="rect">
            <a:avLst/>
          </a:prstGeom>
        </p:spPr>
      </p:pic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2371615B-4379-1596-4042-C121E4AFFC7D}"/>
              </a:ext>
            </a:extLst>
          </p:cNvPr>
          <p:cNvCxnSpPr>
            <a:cxnSpLocks/>
          </p:cNvCxnSpPr>
          <p:nvPr/>
        </p:nvCxnSpPr>
        <p:spPr>
          <a:xfrm>
            <a:off x="95208" y="7071630"/>
            <a:ext cx="12942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直線コネクタ 47">
            <a:extLst>
              <a:ext uri="{FF2B5EF4-FFF2-40B4-BE49-F238E27FC236}">
                <a16:creationId xmlns:a16="http://schemas.microsoft.com/office/drawing/2014/main" id="{20CFCE8B-82C3-8561-DABB-41615AA929C1}"/>
              </a:ext>
            </a:extLst>
          </p:cNvPr>
          <p:cNvCxnSpPr>
            <a:cxnSpLocks/>
          </p:cNvCxnSpPr>
          <p:nvPr/>
        </p:nvCxnSpPr>
        <p:spPr>
          <a:xfrm>
            <a:off x="1378058" y="7071630"/>
            <a:ext cx="63392" cy="2562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C8C6CC3-1CC2-BF9C-E733-A2B9AF64DB49}"/>
              </a:ext>
            </a:extLst>
          </p:cNvPr>
          <p:cNvSpPr/>
          <p:nvPr/>
        </p:nvSpPr>
        <p:spPr>
          <a:xfrm>
            <a:off x="1389409" y="7323663"/>
            <a:ext cx="233685" cy="2562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E38C21-A1D1-72F2-EAB7-9E769C46AC90}"/>
              </a:ext>
            </a:extLst>
          </p:cNvPr>
          <p:cNvSpPr txBox="1"/>
          <p:nvPr/>
        </p:nvSpPr>
        <p:spPr>
          <a:xfrm>
            <a:off x="3548908" y="7385988"/>
            <a:ext cx="33575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申込</a:t>
            </a:r>
            <a:r>
              <a:rPr kumimoji="1" lang="en-US" altLang="ja-JP" sz="13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</a:p>
          <a:p>
            <a:r>
              <a:rPr kumimoji="1" lang="en-US" altLang="ja-JP" sz="1300" u="sng" dirty="0">
                <a:solidFill>
                  <a:srgbClr val="00A4E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https://forms.gle/KjFcaT52EJMgdXJX9</a:t>
            </a:r>
            <a:endParaRPr kumimoji="1" lang="ja-JP" altLang="en-US" sz="1300" u="sng" dirty="0">
              <a:solidFill>
                <a:srgbClr val="00A4E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FFFBF30-2135-869C-A70E-F951051D8A68}"/>
              </a:ext>
            </a:extLst>
          </p:cNvPr>
          <p:cNvSpPr/>
          <p:nvPr/>
        </p:nvSpPr>
        <p:spPr>
          <a:xfrm>
            <a:off x="0" y="9483993"/>
            <a:ext cx="6858000" cy="422006"/>
          </a:xfrm>
          <a:prstGeom prst="rect">
            <a:avLst/>
          </a:prstGeom>
          <a:solidFill>
            <a:srgbClr val="4F8928"/>
          </a:solidFill>
          <a:ln>
            <a:solidFill>
              <a:srgbClr val="7FBA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D0D615AC-8902-39A2-590F-C38CBFAA2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33" y="5206497"/>
            <a:ext cx="3229758" cy="377503"/>
          </a:xfrm>
          <a:prstGeom prst="rect">
            <a:avLst/>
          </a:prstGeom>
          <a:solidFill>
            <a:srgbClr val="4F8928"/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lang="ja-JP" altLang="en-US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 場 周 辺 </a:t>
            </a:r>
            <a:r>
              <a:rPr lang="en-US" altLang="ja-JP" b="1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b="1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Text Box 107">
            <a:extLst>
              <a:ext uri="{FF2B5EF4-FFF2-40B4-BE49-F238E27FC236}">
                <a16:creationId xmlns:a16="http://schemas.microsoft.com/office/drawing/2014/main" id="{0D3D2107-8DD9-BDC0-2420-F260008628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556" y="6858907"/>
            <a:ext cx="1402109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u="sng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900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↑</a:t>
            </a:r>
            <a:r>
              <a:rPr lang="en-US" altLang="ja-JP" sz="900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900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申込みは、下記</a:t>
            </a:r>
            <a:r>
              <a:rPr lang="en-US" altLang="ja-JP" sz="900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lang="ja-JP" altLang="en-US" sz="900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もしくはこちらの</a:t>
            </a:r>
            <a:r>
              <a:rPr lang="en-US" altLang="ja-JP" sz="900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lang="ja-JP" altLang="en-US" sz="900" u="none" dirty="0">
                <a:solidFill>
                  <a:srgbClr val="02081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コードを読み取り下さい</a:t>
            </a:r>
            <a:endParaRPr lang="en-US" altLang="ja-JP" sz="900" u="none" dirty="0">
              <a:solidFill>
                <a:srgbClr val="02081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8538586-ED0E-3BFA-BE17-3A9958438A54}"/>
              </a:ext>
            </a:extLst>
          </p:cNvPr>
          <p:cNvSpPr txBox="1"/>
          <p:nvPr/>
        </p:nvSpPr>
        <p:spPr>
          <a:xfrm>
            <a:off x="82508" y="564643"/>
            <a:ext cx="1224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企業情報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157B795-FFF7-79FB-8BB6-03F06D2C4D41}"/>
              </a:ext>
            </a:extLst>
          </p:cNvPr>
          <p:cNvSpPr txBox="1"/>
          <p:nvPr/>
        </p:nvSpPr>
        <p:spPr>
          <a:xfrm>
            <a:off x="82507" y="1914780"/>
            <a:ext cx="1498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参加者情報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D6B68A4-7DB1-606E-5011-F346C78C88B8}"/>
              </a:ext>
            </a:extLst>
          </p:cNvPr>
          <p:cNvSpPr txBox="1"/>
          <p:nvPr/>
        </p:nvSpPr>
        <p:spPr>
          <a:xfrm>
            <a:off x="82507" y="3530738"/>
            <a:ext cx="14982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参加者情報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2】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57D05992-9787-5B77-6021-7856E5530913}"/>
              </a:ext>
            </a:extLst>
          </p:cNvPr>
          <p:cNvSpPr/>
          <p:nvPr/>
        </p:nvSpPr>
        <p:spPr>
          <a:xfrm>
            <a:off x="5660575" y="2676440"/>
            <a:ext cx="885092" cy="31652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F75728B0-E562-427C-9C2A-8B8E660E642B}"/>
              </a:ext>
            </a:extLst>
          </p:cNvPr>
          <p:cNvSpPr/>
          <p:nvPr/>
        </p:nvSpPr>
        <p:spPr>
          <a:xfrm>
            <a:off x="4513276" y="2668175"/>
            <a:ext cx="885092" cy="31652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7" name="Group 106">
            <a:extLst>
              <a:ext uri="{FF2B5EF4-FFF2-40B4-BE49-F238E27FC236}">
                <a16:creationId xmlns:a16="http://schemas.microsoft.com/office/drawing/2014/main" id="{604CDA90-4B92-F879-4D3F-99E46F750E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193924"/>
              </p:ext>
            </p:extLst>
          </p:nvPr>
        </p:nvGraphicFramePr>
        <p:xfrm>
          <a:off x="121402" y="3832134"/>
          <a:ext cx="6646396" cy="1223673"/>
        </p:xfrm>
        <a:graphic>
          <a:graphicData uri="http://schemas.openxmlformats.org/drawingml/2006/table">
            <a:tbl>
              <a:tblPr/>
              <a:tblGrid>
                <a:gridCol w="914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82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2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ふりがな　　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所属･役職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参加方法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会場参加　　　・　　オンライン参加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24786"/>
                  </a:ext>
                </a:extLst>
              </a:tr>
              <a:tr h="4078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E-Mail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TEL</a:t>
                      </a: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T="45739" marB="4573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楕円 28">
            <a:extLst>
              <a:ext uri="{FF2B5EF4-FFF2-40B4-BE49-F238E27FC236}">
                <a16:creationId xmlns:a16="http://schemas.microsoft.com/office/drawing/2014/main" id="{19745DAE-F972-5DD0-4541-A027A6693DDE}"/>
              </a:ext>
            </a:extLst>
          </p:cNvPr>
          <p:cNvSpPr/>
          <p:nvPr/>
        </p:nvSpPr>
        <p:spPr>
          <a:xfrm>
            <a:off x="5647875" y="4293135"/>
            <a:ext cx="885092" cy="31652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>
            <a:extLst>
              <a:ext uri="{FF2B5EF4-FFF2-40B4-BE49-F238E27FC236}">
                <a16:creationId xmlns:a16="http://schemas.microsoft.com/office/drawing/2014/main" id="{15C46238-D0E3-1430-6DAF-E11BAC6E55FA}"/>
              </a:ext>
            </a:extLst>
          </p:cNvPr>
          <p:cNvSpPr/>
          <p:nvPr/>
        </p:nvSpPr>
        <p:spPr>
          <a:xfrm>
            <a:off x="4513276" y="4297570"/>
            <a:ext cx="885092" cy="31652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5" name="図 4" descr="QR コード&#10;&#10;自動的に生成された説明">
            <a:extLst>
              <a:ext uri="{FF2B5EF4-FFF2-40B4-BE49-F238E27FC236}">
                <a16:creationId xmlns:a16="http://schemas.microsoft.com/office/drawing/2014/main" id="{67E0D6B9-F052-02C2-A6AB-75ED1312C6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957" y="5810678"/>
            <a:ext cx="1097658" cy="109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564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186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Kaifuchi Bunsei (貝淵 文勢)</dc:creator>
  <cp:lastModifiedBy>HW53750</cp:lastModifiedBy>
  <cp:revision>30</cp:revision>
  <cp:lastPrinted>2023-07-20T07:03:57Z</cp:lastPrinted>
  <dcterms:created xsi:type="dcterms:W3CDTF">2023-07-14T13:25:46Z</dcterms:created>
  <dcterms:modified xsi:type="dcterms:W3CDTF">2023-07-26T08:45:34Z</dcterms:modified>
</cp:coreProperties>
</file>