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4"/>
  </p:sldMasterIdLst>
  <p:notesMasterIdLst>
    <p:notesMasterId r:id="rId6"/>
  </p:notesMasterIdLst>
  <p:sldIdLst>
    <p:sldId id="262" r:id="rId5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13" userDrawn="1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86CC"/>
    <a:srgbClr val="FF731D"/>
    <a:srgbClr val="EDEDED"/>
    <a:srgbClr val="F1700F"/>
    <a:srgbClr val="FF6600"/>
    <a:srgbClr val="FF7C80"/>
    <a:srgbClr val="FFFFCC"/>
    <a:srgbClr val="FFFF99"/>
    <a:srgbClr val="F49146"/>
    <a:srgbClr val="FFA0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33" autoAdjust="0"/>
  </p:normalViewPr>
  <p:slideViewPr>
    <p:cSldViewPr snapToGrid="0">
      <p:cViewPr>
        <p:scale>
          <a:sx n="66" d="100"/>
          <a:sy n="66" d="100"/>
        </p:scale>
        <p:origin x="1516" y="-852"/>
      </p:cViewPr>
      <p:guideLst>
        <p:guide orient="horz" pos="3413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8830" cy="495029"/>
          </a:xfrm>
          <a:prstGeom prst="rect">
            <a:avLst/>
          </a:prstGeom>
        </p:spPr>
        <p:txBody>
          <a:bodyPr vert="horz" lIns="90767" tIns="45384" rIns="90767" bIns="45384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5029"/>
          </a:xfrm>
          <a:prstGeom prst="rect">
            <a:avLst/>
          </a:prstGeom>
        </p:spPr>
        <p:txBody>
          <a:bodyPr vert="horz" lIns="90767" tIns="45384" rIns="90767" bIns="45384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7" tIns="45384" rIns="90767" bIns="4538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767" tIns="45384" rIns="90767" bIns="4538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288"/>
            <a:ext cx="2918830" cy="495028"/>
          </a:xfrm>
          <a:prstGeom prst="rect">
            <a:avLst/>
          </a:prstGeom>
        </p:spPr>
        <p:txBody>
          <a:bodyPr vert="horz" lIns="90767" tIns="45384" rIns="90767" bIns="45384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8"/>
            <a:ext cx="2918830" cy="495028"/>
          </a:xfrm>
          <a:prstGeom prst="rect">
            <a:avLst/>
          </a:prstGeom>
        </p:spPr>
        <p:txBody>
          <a:bodyPr vert="horz" lIns="90767" tIns="45384" rIns="90767" bIns="45384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469BEF6-57C6-4490-9134-A561A45DA9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9134" y="2621178"/>
            <a:ext cx="7621666" cy="263619"/>
          </a:xfrm>
          <a:prstGeom prst="rect">
            <a:avLst/>
          </a:prstGeom>
          <a:solidFill>
            <a:srgbClr val="0070C0"/>
          </a:solidFill>
          <a:ln>
            <a:solidFill>
              <a:srgbClr val="3886CC"/>
            </a:solidFill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" name="Text Box 80">
            <a:extLst>
              <a:ext uri="{FF2B5EF4-FFF2-40B4-BE49-F238E27FC236}">
                <a16:creationId xmlns:a16="http://schemas.microsoft.com/office/drawing/2014/main" id="{4413C7B9-DB95-4723-9175-74FF2E04F26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09136" y="2583379"/>
            <a:ext cx="192873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600" u="none" dirty="0">
                <a:solidFill>
                  <a:schemeClr val="bg1"/>
                </a:solidFill>
                <a:ea typeface="HG創英角ｺﾞｼｯｸUB" pitchFamily="49" charset="-128"/>
              </a:rPr>
              <a:t>【 </a:t>
            </a:r>
            <a:r>
              <a:rPr lang="ja-JP" altLang="en-US" sz="1600" u="none" dirty="0">
                <a:solidFill>
                  <a:schemeClr val="bg1"/>
                </a:solidFill>
                <a:ea typeface="HG創英角ｺﾞｼｯｸUB" pitchFamily="49" charset="-128"/>
              </a:rPr>
              <a:t>参 加 申 込 書 </a:t>
            </a:r>
            <a:r>
              <a:rPr lang="en-US" altLang="ja-JP" sz="1600" u="none" dirty="0">
                <a:solidFill>
                  <a:schemeClr val="bg1"/>
                </a:solidFill>
                <a:ea typeface="HG創英角ｺﾞｼｯｸUB" pitchFamily="49" charset="-128"/>
              </a:rPr>
              <a:t>】</a:t>
            </a:r>
          </a:p>
        </p:txBody>
      </p:sp>
      <p:sp>
        <p:nvSpPr>
          <p:cNvPr id="6" name="テキスト ボックス 2">
            <a:extLst>
              <a:ext uri="{FF2B5EF4-FFF2-40B4-BE49-F238E27FC236}">
                <a16:creationId xmlns:a16="http://schemas.microsoft.com/office/drawing/2014/main" id="{4C160EE7-38EC-4EDD-82A0-A459E91E038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44" y="-51999"/>
            <a:ext cx="7733531" cy="246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【</a:t>
            </a:r>
            <a:r>
              <a:rPr lang="ja-JP" altLang="en-US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石川県産業革新セミナー</a:t>
            </a:r>
            <a:r>
              <a:rPr 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講演 申込書】</a:t>
            </a:r>
            <a:endParaRPr lang="en-US" altLang="ja-JP" sz="18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indent="178435">
              <a:spcAft>
                <a:spcPts val="0"/>
              </a:spcAft>
            </a:pPr>
            <a:r>
              <a:rPr lang="ja-JP" altLang="en-US" sz="20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あらゆる産業がデジタル産業に</a:t>
            </a:r>
            <a:endParaRPr lang="en-US" altLang="ja-JP" sz="2000" b="1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indent="178435">
              <a:spcAft>
                <a:spcPts val="0"/>
              </a:spcAft>
            </a:pPr>
            <a:r>
              <a:rPr lang="ja-JP" altLang="en-US" sz="20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政府が考えるデジタル・</a:t>
            </a:r>
            <a:r>
              <a:rPr lang="en-US" altLang="ja-JP" sz="20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DX</a:t>
            </a:r>
            <a:r>
              <a:rPr lang="ja-JP" altLang="en-US" sz="20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の方向性 </a:t>
            </a:r>
            <a:r>
              <a:rPr lang="ja-JP" altLang="en-US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～デジタル社会の実現に向けて～ </a:t>
            </a:r>
            <a:r>
              <a:rPr lang="ja-JP" altLang="en-US" sz="16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                     </a:t>
            </a:r>
            <a:endParaRPr lang="en-US" altLang="ja-JP" sz="1100" b="1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indent="178435">
              <a:spcAft>
                <a:spcPts val="0"/>
              </a:spcAft>
            </a:pPr>
            <a:endParaRPr lang="en-US" altLang="ja-JP" sz="105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05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   </a:t>
            </a:r>
            <a:r>
              <a:rPr 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日時：</a:t>
            </a:r>
            <a:r>
              <a:rPr lang="ja-JP" altLang="en-US" sz="18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令和５</a:t>
            </a:r>
            <a:r>
              <a:rPr 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年</a:t>
            </a:r>
            <a:r>
              <a:rPr lang="ja-JP" altLang="en-US" sz="18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４</a:t>
            </a:r>
            <a:r>
              <a:rPr 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月</a:t>
            </a:r>
            <a:r>
              <a:rPr lang="ja-JP" altLang="en-US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４</a:t>
            </a:r>
            <a:r>
              <a:rPr 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日（</a:t>
            </a:r>
            <a:r>
              <a:rPr lang="ja-JP" altLang="en-US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火</a:t>
            </a:r>
            <a:r>
              <a:rPr 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）</a:t>
            </a:r>
            <a:r>
              <a:rPr lang="ja-JP" altLang="en-US" sz="18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１０：００</a:t>
            </a:r>
            <a:r>
              <a:rPr 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～</a:t>
            </a:r>
            <a:r>
              <a:rPr lang="ja-JP" altLang="en-US" sz="18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１２</a:t>
            </a:r>
            <a:r>
              <a:rPr 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：</a:t>
            </a:r>
            <a:r>
              <a:rPr lang="ja-JP" altLang="en-US" sz="18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００</a:t>
            </a:r>
            <a:endParaRPr lang="en-US" altLang="ja-JP" sz="16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ja-JP" sz="1100" b="1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6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 </a:t>
            </a:r>
            <a:r>
              <a:rPr lang="ja-JP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＜申込締切：</a:t>
            </a:r>
            <a:r>
              <a:rPr lang="ja-JP" altLang="en-US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令和５</a:t>
            </a:r>
            <a:r>
              <a:rPr lang="ja-JP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年</a:t>
            </a:r>
            <a:r>
              <a:rPr lang="ja-JP" altLang="en-US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４</a:t>
            </a:r>
            <a:r>
              <a:rPr lang="ja-JP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月</a:t>
            </a:r>
            <a:r>
              <a:rPr lang="ja-JP" altLang="en-US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２</a:t>
            </a:r>
            <a:r>
              <a:rPr lang="ja-JP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日（</a:t>
            </a:r>
            <a:r>
              <a:rPr lang="ja-JP" altLang="en-US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日</a:t>
            </a:r>
            <a:r>
              <a:rPr lang="en-US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) </a:t>
            </a:r>
            <a:r>
              <a:rPr lang="ja-JP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＞</a:t>
            </a:r>
            <a:endParaRPr lang="ja-JP" sz="11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800" b="1" u="sng" kern="10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6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  </a:t>
            </a:r>
            <a:r>
              <a:rPr lang="en-US" sz="1600" b="1" u="sng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E-mail</a:t>
            </a:r>
            <a:r>
              <a:rPr lang="ja-JP" sz="1600" b="1" u="sng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：</a:t>
            </a:r>
            <a:r>
              <a:rPr lang="en-US" altLang="ja-JP" sz="1600" b="1" u="sng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s</a:t>
            </a:r>
            <a:r>
              <a:rPr lang="en-US" altLang="ja-JP" sz="1600" b="1" u="sng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youkou</a:t>
            </a:r>
            <a:r>
              <a:rPr lang="en-US" sz="1600" b="1" u="sng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@pref.ishikawa.lg.jp</a:t>
            </a:r>
            <a:r>
              <a:rPr lang="ja-JP" altLang="en-US" sz="1600" b="1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endParaRPr lang="en-US" altLang="ja-JP" sz="1600" b="1" kern="1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600" b="1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endParaRPr lang="en-US" altLang="ja-JP" sz="1600" b="1" kern="1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7" name="ホームベース 2">
            <a:extLst>
              <a:ext uri="{FF2B5EF4-FFF2-40B4-BE49-F238E27FC236}">
                <a16:creationId xmlns:a16="http://schemas.microsoft.com/office/drawing/2014/main" id="{C1D31A44-FF92-4846-AE8C-E97164139743}"/>
              </a:ext>
            </a:extLst>
          </p:cNvPr>
          <p:cNvSpPr/>
          <p:nvPr userDrawn="1"/>
        </p:nvSpPr>
        <p:spPr>
          <a:xfrm>
            <a:off x="5220685" y="1403259"/>
            <a:ext cx="1039440" cy="864714"/>
          </a:xfrm>
          <a:prstGeom prst="homePlate">
            <a:avLst>
              <a:gd name="adj" fmla="val 29181"/>
            </a:avLst>
          </a:prstGeom>
          <a:solidFill>
            <a:srgbClr val="002060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ＷＥＢ</a:t>
            </a:r>
            <a:endParaRPr kumimoji="1" lang="en-US" altLang="ja-JP" sz="1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申込書</a:t>
            </a:r>
            <a:endParaRPr lang="en-US" altLang="ja-JP" sz="1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はｺﾁﾗ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609A67F-7C14-459C-922E-D8958141C55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3493" y="8075108"/>
            <a:ext cx="3433018" cy="252000"/>
          </a:xfrm>
          <a:prstGeom prst="rect">
            <a:avLst/>
          </a:prstGeom>
          <a:solidFill>
            <a:srgbClr val="0070C0"/>
          </a:solidFill>
          <a:ln>
            <a:solidFill>
              <a:srgbClr val="3886CC"/>
            </a:solidFill>
          </a:ln>
          <a:effectLst/>
        </p:spPr>
        <p:txBody>
          <a:bodyPr wrap="none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会場のご案内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5FA51F72-2D53-4461-AB48-219E2330CD4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435" y="9387942"/>
            <a:ext cx="4763639" cy="1397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事務局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920-8580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石川県金沢市鞍月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1-1</a:t>
            </a:r>
            <a:endParaRPr lang="en-US" altLang="ja-JP" sz="7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石川県商工労働部産業政策課</a:t>
            </a: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産業デジタル化支援グループ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野崎、北間、北川</a:t>
            </a:r>
            <a:endParaRPr lang="en-US" altLang="ja-JP" sz="6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ＴＥＬ：（０７６）２２５－１５１９</a:t>
            </a: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Mail 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：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syoukou@pref.ishikawa.lg.jp</a:t>
            </a:r>
            <a:endParaRPr lang="ja-JP" altLang="en-US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9D06BA99-D125-4725-BE3B-8F5F8EACC53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3734" y="8122856"/>
            <a:ext cx="4154565" cy="953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地場産業振興センター　</a:t>
            </a:r>
            <a:r>
              <a:rPr lang="zh-TW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本館３階　第５研修室</a:t>
            </a: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923-1211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金沢市鞍月２丁目１番地</a:t>
            </a: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076-268-2010</a:t>
            </a:r>
            <a:r>
              <a:rPr lang="ja-JP" altLang="en-US" sz="7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7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232AEB14-A822-415B-B605-8B700B11391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9763" y="9129646"/>
            <a:ext cx="3427338" cy="252000"/>
          </a:xfrm>
          <a:prstGeom prst="rect">
            <a:avLst/>
          </a:prstGeom>
          <a:solidFill>
            <a:srgbClr val="0070C0"/>
          </a:solidFill>
          <a:ln>
            <a:solidFill>
              <a:srgbClr val="3886CC"/>
            </a:solidFill>
          </a:ln>
          <a:effectLst/>
        </p:spPr>
        <p:txBody>
          <a:bodyPr wrap="none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連絡先</a:t>
            </a:r>
          </a:p>
        </p:txBody>
      </p:sp>
      <p:pic>
        <p:nvPicPr>
          <p:cNvPr id="17" name="図 16" descr="QR コード&#10;&#10;自動的に生成された説明">
            <a:extLst>
              <a:ext uri="{FF2B5EF4-FFF2-40B4-BE49-F238E27FC236}">
                <a16:creationId xmlns:a16="http://schemas.microsoft.com/office/drawing/2014/main" id="{06CED515-45C2-4845-87CF-01BA66507D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7301" y="1386904"/>
            <a:ext cx="903289" cy="9032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49A8371D-BDC5-4EA8-A60F-284D0AE94D3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339" y="8322023"/>
            <a:ext cx="3351312" cy="2555988"/>
          </a:xfrm>
          <a:prstGeom prst="rect">
            <a:avLst/>
          </a:prstGeom>
        </p:spPr>
      </p:pic>
      <p:sp>
        <p:nvSpPr>
          <p:cNvPr id="19" name="Rectangle 2">
            <a:extLst>
              <a:ext uri="{FF2B5EF4-FFF2-40B4-BE49-F238E27FC236}">
                <a16:creationId xmlns:a16="http://schemas.microsoft.com/office/drawing/2014/main" id="{387BC02B-7918-4AAF-B82B-02CFD02341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194486" y="8075108"/>
            <a:ext cx="3433018" cy="252000"/>
          </a:xfrm>
          <a:prstGeom prst="rect">
            <a:avLst/>
          </a:prstGeom>
          <a:solidFill>
            <a:srgbClr val="0070C0"/>
          </a:solidFill>
          <a:ln>
            <a:solidFill>
              <a:srgbClr val="3886CC"/>
            </a:solidFill>
          </a:ln>
          <a:effectLst/>
        </p:spPr>
        <p:txBody>
          <a:bodyPr wrap="none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会場周辺地図</a:t>
            </a:r>
          </a:p>
        </p:txBody>
      </p:sp>
      <p:sp>
        <p:nvSpPr>
          <p:cNvPr id="20" name="Text Box 5">
            <a:extLst>
              <a:ext uri="{FF2B5EF4-FFF2-40B4-BE49-F238E27FC236}">
                <a16:creationId xmlns:a16="http://schemas.microsoft.com/office/drawing/2014/main" id="{C40F8C1B-2224-46F9-9277-0939A495416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08343" y="2313788"/>
            <a:ext cx="8275503" cy="26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ja-JP" sz="1100" b="1" u="none" dirty="0">
                <a:latin typeface="+mn-ea"/>
                <a:ea typeface="+mn-ea"/>
              </a:rPr>
              <a:t>※</a:t>
            </a:r>
            <a:r>
              <a:rPr lang="ja-JP" altLang="en-US" sz="1100" b="1" u="none" dirty="0">
                <a:latin typeface="+mn-ea"/>
                <a:ea typeface="+mn-ea"/>
              </a:rPr>
              <a:t> </a:t>
            </a:r>
            <a:r>
              <a:rPr lang="en-US" altLang="ja-JP" sz="1100" b="1" u="none" dirty="0">
                <a:latin typeface="+mn-ea"/>
                <a:ea typeface="+mn-ea"/>
              </a:rPr>
              <a:t>WEB</a:t>
            </a:r>
            <a:r>
              <a:rPr lang="ja-JP" altLang="en-US" sz="1100" b="1" u="none" dirty="0">
                <a:latin typeface="+mn-ea"/>
                <a:ea typeface="+mn-ea"/>
              </a:rPr>
              <a:t>申込書（</a:t>
            </a:r>
            <a:r>
              <a:rPr lang="en-US" altLang="ja-JP" sz="1100" b="1" u="none" dirty="0">
                <a:latin typeface="+mn-ea"/>
                <a:ea typeface="+mn-ea"/>
              </a:rPr>
              <a:t>QR</a:t>
            </a:r>
            <a:r>
              <a:rPr lang="ja-JP" altLang="en-US" sz="1100" b="1" u="none" dirty="0">
                <a:latin typeface="+mn-ea"/>
                <a:ea typeface="+mn-ea"/>
              </a:rPr>
              <a:t>コード）でのお申し込み、もしくは下記申込書に所定事項を記載の上、電子メールにてお申し込み下さい。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0A2E0A0-FF50-4D15-8CBC-527EC6F93565}"/>
              </a:ext>
            </a:extLst>
          </p:cNvPr>
          <p:cNvGrpSpPr/>
          <p:nvPr userDrawn="1"/>
        </p:nvGrpSpPr>
        <p:grpSpPr>
          <a:xfrm>
            <a:off x="4316798" y="9322169"/>
            <a:ext cx="1572852" cy="362678"/>
            <a:chOff x="4316798" y="9322169"/>
            <a:chExt cx="1572852" cy="362678"/>
          </a:xfrm>
        </p:grpSpPr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181DB1F3-2A75-4C64-AE1C-035B63F903F5}"/>
                </a:ext>
              </a:extLst>
            </p:cNvPr>
            <p:cNvCxnSpPr/>
            <p:nvPr/>
          </p:nvCxnSpPr>
          <p:spPr>
            <a:xfrm>
              <a:off x="4316798" y="9331293"/>
              <a:ext cx="1242142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933ACDAC-7C9A-4CC7-BA62-F811D0AFA742}"/>
                </a:ext>
              </a:extLst>
            </p:cNvPr>
            <p:cNvSpPr/>
            <p:nvPr/>
          </p:nvSpPr>
          <p:spPr>
            <a:xfrm>
              <a:off x="5638005" y="9512299"/>
              <a:ext cx="251645" cy="172548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EB9DA436-461F-4493-8AC7-8B0E7BB7ED84}"/>
                </a:ext>
              </a:extLst>
            </p:cNvPr>
            <p:cNvCxnSpPr>
              <a:cxnSpLocks/>
            </p:cNvCxnSpPr>
            <p:nvPr/>
          </p:nvCxnSpPr>
          <p:spPr>
            <a:xfrm>
              <a:off x="5540375" y="9322169"/>
              <a:ext cx="97630" cy="19013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oup 106">
            <a:extLst>
              <a:ext uri="{FF2B5EF4-FFF2-40B4-BE49-F238E27FC236}">
                <a16:creationId xmlns:a16="http://schemas.microsoft.com/office/drawing/2014/main" id="{B7533BD6-74F8-4871-A58B-D96B1C635D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006601"/>
              </p:ext>
            </p:extLst>
          </p:nvPr>
        </p:nvGraphicFramePr>
        <p:xfrm>
          <a:off x="71592" y="2945515"/>
          <a:ext cx="7599208" cy="1429918"/>
        </p:xfrm>
        <a:graphic>
          <a:graphicData uri="http://schemas.openxmlformats.org/drawingml/2006/table">
            <a:tbl>
              <a:tblPr/>
              <a:tblGrid>
                <a:gridCol w="970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1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9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75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貴社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団体名　　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FAX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Group 106">
            <a:extLst>
              <a:ext uri="{FF2B5EF4-FFF2-40B4-BE49-F238E27FC236}">
                <a16:creationId xmlns:a16="http://schemas.microsoft.com/office/drawing/2014/main" id="{319462B2-AFCC-47AC-B243-23F0CB95D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765401"/>
              </p:ext>
            </p:extLst>
          </p:nvPr>
        </p:nvGraphicFramePr>
        <p:xfrm>
          <a:off x="74533" y="4613427"/>
          <a:ext cx="7621666" cy="960438"/>
        </p:xfrm>
        <a:graphic>
          <a:graphicData uri="http://schemas.openxmlformats.org/drawingml/2006/table">
            <a:tbl>
              <a:tblPr/>
              <a:tblGrid>
                <a:gridCol w="592513">
                  <a:extLst>
                    <a:ext uri="{9D8B030D-6E8A-4147-A177-3AD203B41FA5}">
                      <a16:colId xmlns:a16="http://schemas.microsoft.com/office/drawing/2014/main" val="1486622495"/>
                    </a:ext>
                  </a:extLst>
                </a:gridCol>
                <a:gridCol w="927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2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21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　　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2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684427"/>
                  </a:ext>
                </a:extLst>
              </a:tr>
            </a:tbl>
          </a:graphicData>
        </a:graphic>
      </p:graphicFrame>
      <p:sp>
        <p:nvSpPr>
          <p:cNvPr id="33" name="テキスト ボックス 32"/>
          <p:cNvSpPr txBox="1"/>
          <p:nvPr/>
        </p:nvSpPr>
        <p:spPr>
          <a:xfrm>
            <a:off x="-66417" y="4337538"/>
            <a:ext cx="2984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人目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0" name="Group 106">
            <a:extLst>
              <a:ext uri="{FF2B5EF4-FFF2-40B4-BE49-F238E27FC236}">
                <a16:creationId xmlns:a16="http://schemas.microsoft.com/office/drawing/2014/main" id="{DE413DB4-061E-46FB-9F68-F4C35F4C7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937338"/>
              </p:ext>
            </p:extLst>
          </p:nvPr>
        </p:nvGraphicFramePr>
        <p:xfrm>
          <a:off x="74533" y="5805628"/>
          <a:ext cx="7621666" cy="960438"/>
        </p:xfrm>
        <a:graphic>
          <a:graphicData uri="http://schemas.openxmlformats.org/drawingml/2006/table">
            <a:tbl>
              <a:tblPr/>
              <a:tblGrid>
                <a:gridCol w="592513">
                  <a:extLst>
                    <a:ext uri="{9D8B030D-6E8A-4147-A177-3AD203B41FA5}">
                      <a16:colId xmlns:a16="http://schemas.microsoft.com/office/drawing/2014/main" val="1486622495"/>
                    </a:ext>
                  </a:extLst>
                </a:gridCol>
                <a:gridCol w="927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2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21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　　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2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684427"/>
                  </a:ext>
                </a:extLst>
              </a:tr>
            </a:tbl>
          </a:graphicData>
        </a:graphic>
      </p:graphicFrame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D2E2DFA-3A26-41F7-99AF-EFA40AA3C3D7}"/>
              </a:ext>
            </a:extLst>
          </p:cNvPr>
          <p:cNvSpPr txBox="1"/>
          <p:nvPr/>
        </p:nvSpPr>
        <p:spPr>
          <a:xfrm>
            <a:off x="-66417" y="5542991"/>
            <a:ext cx="2984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２人目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9" name="Group 106">
            <a:extLst>
              <a:ext uri="{FF2B5EF4-FFF2-40B4-BE49-F238E27FC236}">
                <a16:creationId xmlns:a16="http://schemas.microsoft.com/office/drawing/2014/main" id="{9A52AA62-6CFD-4E6A-8455-497ECBED6A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386783"/>
              </p:ext>
            </p:extLst>
          </p:nvPr>
        </p:nvGraphicFramePr>
        <p:xfrm>
          <a:off x="75638" y="7014562"/>
          <a:ext cx="7621666" cy="960438"/>
        </p:xfrm>
        <a:graphic>
          <a:graphicData uri="http://schemas.openxmlformats.org/drawingml/2006/table">
            <a:tbl>
              <a:tblPr/>
              <a:tblGrid>
                <a:gridCol w="592513">
                  <a:extLst>
                    <a:ext uri="{9D8B030D-6E8A-4147-A177-3AD203B41FA5}">
                      <a16:colId xmlns:a16="http://schemas.microsoft.com/office/drawing/2014/main" val="1486622495"/>
                    </a:ext>
                  </a:extLst>
                </a:gridCol>
                <a:gridCol w="927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2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21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　　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2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684427"/>
                  </a:ext>
                </a:extLst>
              </a:tr>
            </a:tbl>
          </a:graphicData>
        </a:graphic>
      </p:graphicFrame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551C5AC-9E05-4C89-BCFC-A77A23E13459}"/>
              </a:ext>
            </a:extLst>
          </p:cNvPr>
          <p:cNvSpPr txBox="1"/>
          <p:nvPr/>
        </p:nvSpPr>
        <p:spPr>
          <a:xfrm>
            <a:off x="-65312" y="6738673"/>
            <a:ext cx="2984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３人目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3638068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af3e129-4550-44c0-9a9a-1f8bcd6d4dd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3D5C390D2EB95945B9FCE27185A9C26E" ma:contentTypeVersion="14" ma:contentTypeDescription="新しいドキュメントを作成します。" ma:contentTypeScope="" ma:versionID="15143a4113154fa67dfe5e5353f48ceb">
  <xsd:schema xmlns:xsd="http://www.w3.org/2001/XMLSchema" xmlns:xs="http://www.w3.org/2001/XMLSchema" xmlns:p="http://schemas.microsoft.com/office/2006/metadata/properties" xmlns:ns3="184ea148-202f-40ac-9133-fb520e0d47dd" xmlns:ns4="0af3e129-4550-44c0-9a9a-1f8bcd6d4dd0" targetNamespace="http://schemas.microsoft.com/office/2006/metadata/properties" ma:root="true" ma:fieldsID="5d1170069c09def5bd54aa6139a6dbe6" ns3:_="" ns4:_="">
    <xsd:import namespace="184ea148-202f-40ac-9133-fb520e0d47dd"/>
    <xsd:import namespace="0af3e129-4550-44c0-9a9a-1f8bcd6d4d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DateTake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4ea148-202f-40ac-9133-fb520e0d47d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f3e129-4550-44c0-9a9a-1f8bcd6d4d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A2B2ED-5690-480A-AEB3-B39EC6AFB1F5}">
  <ds:schemaRefs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184ea148-202f-40ac-9133-fb520e0d47dd"/>
    <ds:schemaRef ds:uri="http://schemas.microsoft.com/office/2006/metadata/properties"/>
    <ds:schemaRef ds:uri="http://schemas.microsoft.com/office/infopath/2007/PartnerControls"/>
    <ds:schemaRef ds:uri="0af3e129-4550-44c0-9a9a-1f8bcd6d4dd0"/>
  </ds:schemaRefs>
</ds:datastoreItem>
</file>

<file path=customXml/itemProps2.xml><?xml version="1.0" encoding="utf-8"?>
<ds:datastoreItem xmlns:ds="http://schemas.openxmlformats.org/officeDocument/2006/customXml" ds:itemID="{68EFDD15-F94E-4CFB-BD33-A2D12C8482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C0B704-448B-48F6-9B4F-558D4DDDB3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4ea148-202f-40ac-9133-fb520e0d47dd"/>
    <ds:schemaRef ds:uri="0af3e129-4550-44c0-9a9a-1f8bcd6d4d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ユーザー設定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Meiryo UI</vt:lpstr>
      <vt:lpstr>ＭＳ Ｐゴシック</vt:lpstr>
      <vt:lpstr>ＭＳ ゴシック</vt:lpstr>
      <vt:lpstr>Arial</vt:lpstr>
      <vt:lpstr>Calibri</vt:lpstr>
      <vt:lpstr>Calibri Light</vt:lpstr>
      <vt:lpstr>Times New Roman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2023-03-23T00:29:09Z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0x0101003D5C390D2EB95945B9FCE27185A9C26E</vt:lpwstr>
  </property>
</Properties>
</file>