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84" y="540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2025/3/30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10833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商品への床面からの汚染物質の混入を防ぐため、水溜りの発生を解消する排水溝の改修が必要</a:t>
            </a:r>
            <a:endParaRPr lang="en-US" altLang="ja-JP" sz="20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商品への金属異物の混入を防止するため、金属片を迅速かつ確実に検出する金属検出器の導入が必要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685978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5013687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施設の改修及び衛生設備の導入により、衛生管理体制を強化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認証を令和９年３月取得予定）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水産加工品の輸出が米国に拡大（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令和１３年３月末の輸出額目標は約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535775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624093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605158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605158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66304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3130823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572051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864500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716848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644138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7020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111748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948557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689664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418586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172874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9104026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197696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7001021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846755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7106554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7090949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300569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8082814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76ACC-EE09-DCE1-D442-D4DF7AE66431}"/>
              </a:ext>
            </a:extLst>
          </p:cNvPr>
          <p:cNvSpPr txBox="1"/>
          <p:nvPr/>
        </p:nvSpPr>
        <p:spPr>
          <a:xfrm>
            <a:off x="9743090" y="78830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5D42D2-4354-341D-C925-CD5D3F1BB25F}"/>
              </a:ext>
            </a:extLst>
          </p:cNvPr>
          <p:cNvSpPr txBox="1"/>
          <p:nvPr/>
        </p:nvSpPr>
        <p:spPr>
          <a:xfrm>
            <a:off x="2007476" y="-3373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F6AD27BFBE4914AAAE46486F39FA280" ma:contentTypeVersion="17" ma:contentTypeDescription="新しいドキュメントを作成します。" ma:contentTypeScope="" ma:versionID="5e0849d0ddb39d35d1489412174065d8">
  <xsd:schema xmlns:xsd="http://www.w3.org/2001/XMLSchema" xmlns:xs="http://www.w3.org/2001/XMLSchema" xmlns:p="http://schemas.microsoft.com/office/2006/metadata/properties" xmlns:ns2="83463df1-fd15-4d5b-86cd-e28bf8dd58c9" xmlns:ns3="37475c82-dadc-4e40-94bd-312afdab25f6" targetNamespace="http://schemas.microsoft.com/office/2006/metadata/properties" ma:root="true" ma:fieldsID="d919d8aeb8f7a4ce3c5cba0f77b63fd5" ns2:_="" ns3:_="">
    <xsd:import namespace="83463df1-fd15-4d5b-86cd-e28bf8dd58c9"/>
    <xsd:import namespace="37475c82-dadc-4e40-94bd-312afdab25f6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63df1-fd15-4d5b-86cd-e28bf8dd58c9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5c82-dadc-4e40-94bd-312afdab25f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75cbe5a-5208-4f7f-84ad-8fc1337f34bd}" ma:internalName="TaxCatchAll" ma:showField="CatchAllData" ma:web="37475c82-dadc-4e40-94bd-312afdab25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83463df1-fd15-4d5b-86cd-e28bf8dd58c9" xsi:nil="true"/>
    <lcf76f155ced4ddcb4097134ff3c332f xmlns="83463df1-fd15-4d5b-86cd-e28bf8dd58c9">
      <Terms xmlns="http://schemas.microsoft.com/office/infopath/2007/PartnerControls"/>
    </lcf76f155ced4ddcb4097134ff3c332f>
    <TaxCatchAll xmlns="37475c82-dadc-4e40-94bd-312afdab25f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F66683-3F54-45A2-A86E-3F9AFDFCE799}"/>
</file>

<file path=customXml/itemProps2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A3 297x420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2025-03-30T09:45:14Z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0x010100AF6AD27BFBE4914AAAE46486F39FA280</vt:lpwstr>
  </property>
  <property fmtid="{D5CDD505-2E9C-101B-9397-08002B2CF9AE}" pid="3" name="MediaServiceImageTags">
    <vt:lpwstr/>
  </property>
</Properties>
</file>