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4"/>
  </p:sldMasterIdLst>
  <p:notesMasterIdLst>
    <p:notesMasterId r:id="rId6"/>
  </p:notesMasterIdLst>
  <p:sldIdLst>
    <p:sldId id="262" r:id="rId5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6CC"/>
    <a:srgbClr val="FF731D"/>
    <a:srgbClr val="EDEDED"/>
    <a:srgbClr val="F1700F"/>
    <a:srgbClr val="FF6600"/>
    <a:srgbClr val="FF7C80"/>
    <a:srgbClr val="FFFFCC"/>
    <a:srgbClr val="FFFF99"/>
    <a:srgbClr val="F49146"/>
    <a:srgbClr val="FFA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33" autoAdjust="0"/>
  </p:normalViewPr>
  <p:slideViewPr>
    <p:cSldViewPr snapToGrid="0">
      <p:cViewPr varScale="1">
        <p:scale>
          <a:sx n="72" d="100"/>
          <a:sy n="72" d="100"/>
        </p:scale>
        <p:origin x="3072" y="84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7" tIns="45384" rIns="90767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7" tIns="45384" rIns="90767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9134" y="2568170"/>
            <a:ext cx="7621666" cy="263619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Text Box 80"/>
          <p:cNvSpPr txBox="1">
            <a:spLocks noChangeArrowheads="1"/>
          </p:cNvSpPr>
          <p:nvPr/>
        </p:nvSpPr>
        <p:spPr bwMode="auto">
          <a:xfrm>
            <a:off x="2920998" y="2529992"/>
            <a:ext cx="19287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600" u="none" dirty="0">
                <a:solidFill>
                  <a:schemeClr val="bg1"/>
                </a:solidFill>
                <a:ea typeface="HG創英角ｺﾞｼｯｸUB" pitchFamily="49" charset="-128"/>
              </a:rPr>
              <a:t>参 加 申 込 書 </a:t>
            </a:r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</a:p>
        </p:txBody>
      </p:sp>
      <p:graphicFrame>
        <p:nvGraphicFramePr>
          <p:cNvPr id="19" name="Group 106">
            <a:extLst>
              <a:ext uri="{FF2B5EF4-FFF2-40B4-BE49-F238E27FC236}">
                <a16:creationId xmlns:a16="http://schemas.microsoft.com/office/drawing/2014/main" id="{B7533BD6-74F8-4871-A58B-D96B1C635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06840"/>
              </p:ext>
            </p:extLst>
          </p:nvPr>
        </p:nvGraphicFramePr>
        <p:xfrm>
          <a:off x="71592" y="2892507"/>
          <a:ext cx="7599208" cy="1429918"/>
        </p:xfrm>
        <a:graphic>
          <a:graphicData uri="http://schemas.openxmlformats.org/drawingml/2006/table">
            <a:tbl>
              <a:tblPr/>
              <a:tblGrid>
                <a:gridCol w="97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106">
            <a:extLst>
              <a:ext uri="{FF2B5EF4-FFF2-40B4-BE49-F238E27FC236}">
                <a16:creationId xmlns:a16="http://schemas.microsoft.com/office/drawing/2014/main" id="{319462B2-AFCC-47AC-B243-23F0CB95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29730"/>
              </p:ext>
            </p:extLst>
          </p:nvPr>
        </p:nvGraphicFramePr>
        <p:xfrm>
          <a:off x="74533" y="4560419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22" name="テキスト ボックス 2"/>
          <p:cNvSpPr txBox="1">
            <a:spLocks noChangeArrowheads="1"/>
          </p:cNvSpPr>
          <p:nvPr/>
        </p:nvSpPr>
        <p:spPr bwMode="auto">
          <a:xfrm>
            <a:off x="18600" y="145251"/>
            <a:ext cx="7733531" cy="246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石川県産業革新セミナー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申込書】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変化する香港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～最新の市場動向とビジネスの可能性について～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日時：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令和５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７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木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１４：００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１５</a:t>
            </a: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３０</a:t>
            </a:r>
            <a:endParaRPr lang="en-US" altLang="ja-JP" sz="1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＜申込締切：</a:t>
            </a:r>
            <a:r>
              <a:rPr lang="ja-JP" altLang="en-US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令和５</a:t>
            </a:r>
            <a:r>
              <a: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７</a:t>
            </a:r>
            <a:r>
              <a: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lang="en-US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午前中</a:t>
            </a:r>
            <a:r>
              <a:rPr lang="en-US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＞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8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en-US" sz="1800" b="1" u="sng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sz="1800" b="1" u="sng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800" b="1" u="sng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ksupport</a:t>
            </a:r>
            <a:r>
              <a:rPr lang="en-US" sz="18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@pref.ishikawa.lg.jp</a:t>
            </a:r>
            <a:r>
              <a:rPr lang="ja-JP" altLang="en-US" sz="18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altLang="ja-JP" sz="18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8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8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3493" y="8008848"/>
            <a:ext cx="343301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会場のご案内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182574DC-F1E1-4E5E-8637-D4F99C12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5" y="9374690"/>
            <a:ext cx="4763639" cy="139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endParaRPr lang="en-US" altLang="ja-JP" sz="7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石川県商工労働部産業政策課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国際展開グループ　木村</a:t>
            </a:r>
            <a:endParaRPr lang="en-US" altLang="ja-JP" sz="6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ＴＥＬ：（０７６）２２５－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1509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ksupport@pref.ishikawa.lg.jp</a:t>
            </a:r>
            <a:endParaRPr lang="ja-JP" altLang="en-US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182574DC-F1E1-4E5E-8637-D4F99C12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4" y="8109604"/>
            <a:ext cx="4154565" cy="95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地場産業振興センター　新館５</a:t>
            </a:r>
            <a:r>
              <a:rPr lang="zh-TW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階　第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１３</a:t>
            </a:r>
            <a:r>
              <a:rPr lang="zh-TW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研修室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920-8203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金沢市鞍月２丁目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番地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076-268-2400</a:t>
            </a:r>
            <a:r>
              <a:rPr lang="ja-JP" altLang="en-US" sz="7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7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39763" y="9116394"/>
            <a:ext cx="342733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66417" y="4284530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Group 106">
            <a:extLst>
              <a:ext uri="{FF2B5EF4-FFF2-40B4-BE49-F238E27FC236}">
                <a16:creationId xmlns:a16="http://schemas.microsoft.com/office/drawing/2014/main" id="{DE413DB4-061E-46FB-9F68-F4C35F4C7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51632"/>
              </p:ext>
            </p:extLst>
          </p:nvPr>
        </p:nvGraphicFramePr>
        <p:xfrm>
          <a:off x="74533" y="5752620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D2E2DFA-3A26-41F7-99AF-EFA40AA3C3D7}"/>
              </a:ext>
            </a:extLst>
          </p:cNvPr>
          <p:cNvSpPr txBox="1"/>
          <p:nvPr/>
        </p:nvSpPr>
        <p:spPr>
          <a:xfrm>
            <a:off x="-66417" y="5489983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9" name="Group 106">
            <a:extLst>
              <a:ext uri="{FF2B5EF4-FFF2-40B4-BE49-F238E27FC236}">
                <a16:creationId xmlns:a16="http://schemas.microsoft.com/office/drawing/2014/main" id="{9A52AA62-6CFD-4E6A-8455-497ECBED6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40849"/>
              </p:ext>
            </p:extLst>
          </p:nvPr>
        </p:nvGraphicFramePr>
        <p:xfrm>
          <a:off x="75638" y="6961554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551C5AC-9E05-4C89-BCFC-A77A23E13459}"/>
              </a:ext>
            </a:extLst>
          </p:cNvPr>
          <p:cNvSpPr txBox="1"/>
          <p:nvPr/>
        </p:nvSpPr>
        <p:spPr>
          <a:xfrm>
            <a:off x="-65312" y="6685665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00408077-DBEA-4A51-B622-A1886400C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339" y="8308771"/>
            <a:ext cx="3351312" cy="2555988"/>
          </a:xfrm>
          <a:prstGeom prst="rect">
            <a:avLst/>
          </a:prstGeom>
        </p:spPr>
      </p:pic>
      <p:sp>
        <p:nvSpPr>
          <p:cNvPr id="35" name="Rectangle 2">
            <a:extLst>
              <a:ext uri="{FF2B5EF4-FFF2-40B4-BE49-F238E27FC236}">
                <a16:creationId xmlns:a16="http://schemas.microsoft.com/office/drawing/2014/main" id="{39949E58-F0E1-46F5-A473-791E07DB5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486" y="8008848"/>
            <a:ext cx="343301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会場周辺地図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165F970D-E2CF-450E-8FD1-9685ABFB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188" y="2301327"/>
            <a:ext cx="8275503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以下参加申込書に所定事項を記載の上、電子メールにてお申し込み下さい。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5285BD2-9177-4AEF-9301-ADBDB056398D}"/>
              </a:ext>
            </a:extLst>
          </p:cNvPr>
          <p:cNvGrpSpPr/>
          <p:nvPr/>
        </p:nvGrpSpPr>
        <p:grpSpPr>
          <a:xfrm>
            <a:off x="4316798" y="9308917"/>
            <a:ext cx="1725258" cy="195985"/>
            <a:chOff x="4316798" y="9322169"/>
            <a:chExt cx="1725258" cy="195985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6454C290-C014-421A-AF6E-D1C1E8B1A8A8}"/>
                </a:ext>
              </a:extLst>
            </p:cNvPr>
            <p:cNvCxnSpPr/>
            <p:nvPr/>
          </p:nvCxnSpPr>
          <p:spPr>
            <a:xfrm>
              <a:off x="4316798" y="9331293"/>
              <a:ext cx="124214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6AB75402-B1BF-42B9-9038-B10FD9D33D42}"/>
                </a:ext>
              </a:extLst>
            </p:cNvPr>
            <p:cNvSpPr/>
            <p:nvPr/>
          </p:nvSpPr>
          <p:spPr>
            <a:xfrm>
              <a:off x="5790411" y="9345606"/>
              <a:ext cx="251645" cy="17254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065DF6DE-29FA-4DCC-A446-26CDC7DB81D3}"/>
                </a:ext>
              </a:extLst>
            </p:cNvPr>
            <p:cNvCxnSpPr>
              <a:cxnSpLocks/>
            </p:cNvCxnSpPr>
            <p:nvPr/>
          </p:nvCxnSpPr>
          <p:spPr>
            <a:xfrm>
              <a:off x="5540375" y="9322169"/>
              <a:ext cx="250036" cy="1097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363806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D5C390D2EB95945B9FCE27185A9C26E" ma:contentTypeVersion="14" ma:contentTypeDescription="新しいドキュメントを作成します。" ma:contentTypeScope="" ma:versionID="15143a4113154fa67dfe5e5353f48ceb">
  <xsd:schema xmlns:xsd="http://www.w3.org/2001/XMLSchema" xmlns:xs="http://www.w3.org/2001/XMLSchema" xmlns:p="http://schemas.microsoft.com/office/2006/metadata/properties" xmlns:ns3="184ea148-202f-40ac-9133-fb520e0d47dd" xmlns:ns4="0af3e129-4550-44c0-9a9a-1f8bcd6d4dd0" targetNamespace="http://schemas.microsoft.com/office/2006/metadata/properties" ma:root="true" ma:fieldsID="5d1170069c09def5bd54aa6139a6dbe6" ns3:_="" ns4:_="">
    <xsd:import namespace="184ea148-202f-40ac-9133-fb520e0d47dd"/>
    <xsd:import namespace="0af3e129-4550-44c0-9a9a-1f8bcd6d4d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ea148-202f-40ac-9133-fb520e0d47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3e129-4550-44c0-9a9a-1f8bcd6d4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f3e129-4550-44c0-9a9a-1f8bcd6d4dd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C0B704-448B-48F6-9B4F-558D4DDDB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ea148-202f-40ac-9133-fb520e0d47dd"/>
    <ds:schemaRef ds:uri="0af3e129-4550-44c0-9a9a-1f8bcd6d4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A2B2ED-5690-480A-AEB3-B39EC6AFB1F5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0af3e129-4550-44c0-9a9a-1f8bcd6d4dd0"/>
    <ds:schemaRef ds:uri="184ea148-202f-40ac-9133-fb520e0d47dd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EFDD15-F94E-4CFB-BD33-A2D12C8482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2023-06-21T07:48:37Z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0x0101003D5C390D2EB95945B9FCE27185A9C26E</vt:lpwstr>
  </property>
</Properties>
</file>