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83B"/>
    <a:srgbClr val="C5B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9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82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2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21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7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64D6-EDC2-4B57-BD4C-EB768DF883F9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1DCB-9AC8-474D-938C-102D1E368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EDFB98-8654-4BD7-AE43-983703881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5" y="31088"/>
            <a:ext cx="6718435" cy="387927"/>
          </a:xfrm>
          <a:solidFill>
            <a:srgbClr val="C5B37F"/>
          </a:solidFill>
        </p:spPr>
        <p:txBody>
          <a:bodyPr anchor="ctr" anchorCtr="0">
            <a:normAutofit/>
          </a:bodyPr>
          <a:lstStyle/>
          <a:p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令和６年度石川県オセアニア誘客現地ＰＲ事業　提案の概要　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5】</a:t>
            </a:r>
            <a:endParaRPr kumimoji="1" lang="ja-JP" altLang="en-US" sz="13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5CFF8E3-7342-4846-9BBF-5F55EDBDA4E7}"/>
              </a:ext>
            </a:extLst>
          </p:cNvPr>
          <p:cNvGrpSpPr/>
          <p:nvPr/>
        </p:nvGrpSpPr>
        <p:grpSpPr>
          <a:xfrm>
            <a:off x="69782" y="3878981"/>
            <a:ext cx="6718435" cy="3359218"/>
            <a:chOff x="0" y="469804"/>
            <a:chExt cx="6858000" cy="1567413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15789702-3AC7-4175-94DD-7CCE6BC9D740}"/>
                </a:ext>
              </a:extLst>
            </p:cNvPr>
            <p:cNvSpPr/>
            <p:nvPr/>
          </p:nvSpPr>
          <p:spPr>
            <a:xfrm>
              <a:off x="0" y="469804"/>
              <a:ext cx="6858000" cy="223046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○メディア向けマーケティング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C49EADB-6C61-474B-ADFE-4F825B7DD87E}"/>
                </a:ext>
              </a:extLst>
            </p:cNvPr>
            <p:cNvSpPr/>
            <p:nvPr/>
          </p:nvSpPr>
          <p:spPr>
            <a:xfrm>
              <a:off x="0" y="698941"/>
              <a:ext cx="6858000" cy="1338276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10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方針、記事掲載に向けたマーケティング活動の提案、その他</a:t>
              </a:r>
              <a:endParaRPr kumimoji="1" lang="ja-JP" altLang="en-US" sz="1100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19B4B4-E93E-4BAE-90FF-A607398904DE}"/>
              </a:ext>
            </a:extLst>
          </p:cNvPr>
          <p:cNvGrpSpPr/>
          <p:nvPr/>
        </p:nvGrpSpPr>
        <p:grpSpPr>
          <a:xfrm>
            <a:off x="67376" y="7324825"/>
            <a:ext cx="6718435" cy="2558424"/>
            <a:chOff x="0" y="-430206"/>
            <a:chExt cx="6858000" cy="216275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3442FAA9-9690-45AC-B00D-155197F1119C}"/>
                </a:ext>
              </a:extLst>
            </p:cNvPr>
            <p:cNvSpPr/>
            <p:nvPr/>
          </p:nvSpPr>
          <p:spPr>
            <a:xfrm>
              <a:off x="0" y="-430206"/>
              <a:ext cx="6858000" cy="38432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○その他</a:t>
              </a:r>
              <a:r>
                <a:rPr kumimoji="1" lang="en-US" altLang="ja-JP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</a:t>
              </a:r>
              <a:r>
                <a:rPr kumimoji="1" lang="ja-JP" altLang="en-US" sz="1200" b="1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ポイント等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3413EEF8-8CF1-4155-9F0D-5CF5DB46698C}"/>
                </a:ext>
              </a:extLst>
            </p:cNvPr>
            <p:cNvSpPr/>
            <p:nvPr/>
          </p:nvSpPr>
          <p:spPr>
            <a:xfrm>
              <a:off x="0" y="-35803"/>
              <a:ext cx="6858000" cy="1768351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ja-JP" altLang="en-US" sz="12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BC128DA-C293-4CA4-B1CC-E046BBF326D0}"/>
              </a:ext>
            </a:extLst>
          </p:cNvPr>
          <p:cNvGrpSpPr/>
          <p:nvPr/>
        </p:nvGrpSpPr>
        <p:grpSpPr>
          <a:xfrm>
            <a:off x="67375" y="427410"/>
            <a:ext cx="6718434" cy="3364944"/>
            <a:chOff x="67377" y="507224"/>
            <a:chExt cx="6718434" cy="1298421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1FFC842-3FD9-44DB-A317-5B7C5CCF5F3F}"/>
                </a:ext>
              </a:extLst>
            </p:cNvPr>
            <p:cNvSpPr/>
            <p:nvPr/>
          </p:nvSpPr>
          <p:spPr>
            <a:xfrm>
              <a:off x="67377" y="507224"/>
              <a:ext cx="6718434" cy="184181"/>
            </a:xfrm>
            <a:prstGeom prst="rect">
              <a:avLst/>
            </a:prstGeom>
            <a:solidFill>
              <a:srgbClr val="25283B"/>
            </a:solidFill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○現地メディア等招請</a:t>
              </a:r>
              <a:endParaRPr kumimoji="1"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C660B5CA-FD6E-4BAA-B390-52F09AE998CA}"/>
                </a:ext>
              </a:extLst>
            </p:cNvPr>
            <p:cNvSpPr/>
            <p:nvPr/>
          </p:nvSpPr>
          <p:spPr>
            <a:xfrm>
              <a:off x="67377" y="698470"/>
              <a:ext cx="6718434" cy="1107175"/>
            </a:xfrm>
            <a:prstGeom prst="rect">
              <a:avLst/>
            </a:prstGeom>
            <a:noFill/>
            <a:ln>
              <a:solidFill>
                <a:srgbClr val="2528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105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50" b="1" dirty="0">
                  <a:solidFill>
                    <a:schemeClr val="bg1">
                      <a:lumMod val="6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方針、招請人数、滞在日数、招請候補、その他</a:t>
              </a:r>
              <a:endParaRPr kumimoji="1" lang="en-US" altLang="ja-JP" sz="1050" b="1" dirty="0">
                <a:solidFill>
                  <a:schemeClr val="bg1">
                    <a:lumMod val="6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862A61D-8B7F-4284-8023-21D94D7B9B36}"/>
              </a:ext>
            </a:extLst>
          </p:cNvPr>
          <p:cNvSpPr/>
          <p:nvPr/>
        </p:nvSpPr>
        <p:spPr>
          <a:xfrm>
            <a:off x="2099511" y="8832238"/>
            <a:ext cx="4552950" cy="942510"/>
          </a:xfrm>
          <a:prstGeom prst="roundRect">
            <a:avLst>
              <a:gd name="adj" fmla="val 10417"/>
            </a:avLst>
          </a:prstGeom>
          <a:solidFill>
            <a:srgbClr val="C5B37F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＜注意事項＞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・各項目の枠の高さの調整は可とするが、頁の追加は認めない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・文字のポイントは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ポイント以上とする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・各回答欄に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印で記載された内容に関する提案を記載すること</a:t>
            </a:r>
            <a:endParaRPr kumimoji="1" lang="en-US" altLang="ja-JP" sz="11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・提出の際は、当枠及び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印の記載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グレーの文字</a:t>
            </a:r>
            <a:r>
              <a:rPr kumimoji="1" lang="en-US" altLang="ja-JP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を消却すること。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263585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125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令和６年度石川県オセアニア誘客現地ＰＲ事業　提案の概要　【様式5】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令和５年度石川県・金沢市連携による米国誘客現地ＰＲ事業　提案の概要　【様式●】</dc:title>
  <dc:creator>HW55161</dc:creator>
  <cp:lastModifiedBy>吉本　真由</cp:lastModifiedBy>
  <cp:revision>19</cp:revision>
  <cp:lastPrinted>2023-03-15T00:35:26Z</cp:lastPrinted>
  <dcterms:created xsi:type="dcterms:W3CDTF">2023-03-02T09:10:25Z</dcterms:created>
  <dcterms:modified xsi:type="dcterms:W3CDTF">2024-09-17T09:32:01Z</dcterms:modified>
</cp:coreProperties>
</file>