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380"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2017/4/28</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
        <p:nvSpPr>
          <p:cNvPr id="2" name="テキスト ボックス 1"/>
          <p:cNvSpPr txBox="1"/>
          <p:nvPr/>
        </p:nvSpPr>
        <p:spPr>
          <a:xfrm>
            <a:off x="8691578" y="107191"/>
            <a:ext cx="1538782" cy="538609"/>
          </a:xfrm>
          <a:prstGeom prst="rect">
            <a:avLst/>
          </a:prstGeom>
          <a:noFill/>
        </p:spPr>
        <p:txBody>
          <a:bodyPr wrap="square" rtlCol="0">
            <a:spAutoFit/>
          </a:bodyPr>
          <a:lstStyle/>
          <a:p>
            <a:r>
              <a:rPr kumimoji="1" lang="ja-JP" altLang="en-US" sz="2800" dirty="0" smtClean="0"/>
              <a:t>参考５</a:t>
            </a:r>
            <a:endParaRPr kumimoji="1" lang="ja-JP" altLang="en-US" sz="28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1598</Words>
  <Application>Microsoft Office PowerPoint</Application>
  <PresentationFormat>ユーザー設定</PresentationFormat>
  <Paragraphs>122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cp:lastModifiedBy>
  <cp:revision>220</cp:revision>
  <cp:lastPrinted>2017-03-30T02:12:08Z</cp:lastPrinted>
  <dcterms:created xsi:type="dcterms:W3CDTF">2017-02-15T01:00:51Z</dcterms:created>
  <dcterms:modified xsi:type="dcterms:W3CDTF">2017-04-28T07:43:43Z</dcterms:modified>
</cp:coreProperties>
</file>