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0" r:id="rId5"/>
    <p:sldId id="262" r:id="rId6"/>
    <p:sldId id="263" r:id="rId7"/>
    <p:sldId id="270" r:id="rId8"/>
    <p:sldId id="264" r:id="rId9"/>
    <p:sldId id="265" r:id="rId10"/>
    <p:sldId id="266" r:id="rId11"/>
    <p:sldId id="275" r:id="rId12"/>
  </p:sldIdLst>
  <p:sldSz cx="12801600" cy="9601200" type="A3"/>
  <p:notesSz cx="6735763" cy="98663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6" autoAdjust="0"/>
  </p:normalViewPr>
  <p:slideViewPr>
    <p:cSldViewPr>
      <p:cViewPr varScale="1">
        <p:scale>
          <a:sx n="50" d="100"/>
          <a:sy n="50" d="100"/>
        </p:scale>
        <p:origin x="1380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41B38B-F968-45C6-BAAE-307480AE8883}" type="datetimeFigureOut">
              <a:rPr lang="ja-JP" altLang="en-US"/>
              <a:pPr/>
              <a:t>2019/4/25</a:t>
            </a:fld>
            <a:endParaRPr lang="en-US" altLang="ja-JP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CD401C-4663-40B0-9D3C-5ED0067A90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733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62441" tIns="31221" rIns="62441" bIns="31221" rtlCol="0"/>
          <a:lstStyle>
            <a:lvl1pPr algn="l" defTabSz="1269023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62441" tIns="31221" rIns="62441" bIns="31221" rtlCol="0"/>
          <a:lstStyle>
            <a:lvl1pPr algn="r" defTabSz="1269023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1F70959-E85B-4DE2-A0AC-35D37C811720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441" tIns="31221" rIns="62441" bIns="3122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62441" tIns="31221" rIns="62441" bIns="31221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62441" tIns="31221" rIns="62441" bIns="31221" rtlCol="0" anchor="b"/>
          <a:lstStyle>
            <a:lvl1pPr algn="l" defTabSz="1269023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62441" tIns="31221" rIns="62441" bIns="31221" rtlCol="0" anchor="b"/>
          <a:lstStyle>
            <a:lvl1pPr algn="r" defTabSz="1269023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8CA7454-5C0A-49FF-B0E7-D79BD85E82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513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35E090D7-FFFC-44E5-A2AF-57641CA847C0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6138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584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689178DE-C3B0-4AFD-A546-3C72E3913F71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975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427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5D868924-7E8E-4B7F-AA39-68041A0FE12D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998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77550E6A-0710-49B6-A566-385C95E480A9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56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01E474D8-E887-4B47-A6FE-E19EC0777182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501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281003A0-6224-4F77-A3D8-37E73AD9A2CF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2602CCFA-8C2A-4683-88C7-A4926505A4F8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86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6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C8FC7A6B-2E73-4FA6-9288-8B9895659446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453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789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A7AE24E9-64E7-4D0F-9FBD-570EFCE24776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102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174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96FA7550-2EF5-4B1B-9329-F4712BE4B732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744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379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BAE527B4-1BCD-4E21-B6AA-216DF63DC4D5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25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ED33-B005-48D7-8146-76473A742AC8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75CB-C0DC-4568-9402-A94F1D9B8B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2B6B-93D7-48FF-8277-265BF5A87C59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7C93-C267-4691-8396-0A0EBC0A6F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5C70-0168-4E60-A0AD-FE0706DA5031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6EBA-E125-46AD-92FF-D45B8888A1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E732-612C-4387-8CDC-57F0928C9A49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569C-B0ED-4B32-8CC1-18E503DD4C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9E65-5AD8-422E-94CA-F948CED3A32C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D4FD-91EC-40B2-B1CD-0D24A4DB07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C1CF-E401-4C4B-B93C-728E4E60F269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6037-EC62-40FD-9226-88D8E2F58D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20E8-2A4A-42B4-AED7-8328A66F002A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50B1-68E6-4E3C-82FF-E638819D8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5020-B2FC-48A2-82D5-815FCFCDA057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6DFC-2BD0-4679-8748-DF94BE894E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BE4E-A2E5-4B0F-B158-B14AA9D0E4A5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A5D3-7E44-466E-8D51-0A9CE3DC9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C1DA3-8BEF-4EF2-A1DB-D584693B2EFA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6064-3EFC-4B61-A1C5-E6F29F7C42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B9B3-DA37-4E5C-9723-E50ED26BF6A5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EE70-13DD-42D8-9C25-EC8EDACA27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A4A684-AFF8-4376-B57D-09E580F9709A}" type="datetimeFigureOut">
              <a:rPr lang="ja-JP" altLang="en-US"/>
              <a:pPr>
                <a:defRPr/>
              </a:pPr>
              <a:t>2019/4/25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C756AD-D07E-49A9-BB24-A8E63BACA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様式５の１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開催テーマ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及びその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趣旨に関する提案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434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D1216-C211-4D7D-9ED3-F3BAB5FE883F}" type="slidenum">
              <a:rPr lang="ja-JP" altLang="en-US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様式５の１０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広報及び広告、協賛に関する提案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82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53526-5674-4408-9FF7-D3795881B6AA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様式５の１１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見積書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5325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B449-7B00-4E09-92B9-B6A0DD3E8098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まつりを盛り上げるための企画に関する提案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638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1D758-02B5-415B-9847-6F5DE5DD45BB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様式５の３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まつりの課題の解決に関する提案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458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C4643-5B4D-4254-943A-DCF2A4338F54}" type="slidenum">
              <a:rPr lang="ja-JP" altLang="en-US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４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イベントステージの設置・運営に関する提案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48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289A7-CD98-4FF0-95B3-5565EDA9B30A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様式５の５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会場レイアウト（屋内）に関する提案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662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6660-5022-4B99-B958-E760DE0F12F3}" type="slidenum">
              <a:rPr lang="ja-JP" altLang="en-US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</a:t>
            </a:r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６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会場レイアウト（屋外）に関する提案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867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7FAA3-51F1-4C95-8988-6EC80F11BEEA}" type="slidenum">
              <a:rPr lang="ja-JP" altLang="en-US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様式５の７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屋外の飲食・物販団体等の出展に関する提案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86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477E6-B392-41C0-916C-8BDC2C1624AD}" type="slidenum">
              <a:rPr lang="ja-JP" altLang="en-US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様式５の８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当日の運営に関する提案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072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BBBB1-5352-45A1-86E4-6C9297479988}" type="slidenum">
              <a:rPr lang="ja-JP" altLang="en-US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様式５の９</a:t>
            </a:r>
            <a: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sz="1800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当日までの準備及びスケジュールに関する提案　</a:t>
            </a:r>
            <a:r>
              <a:rPr lang="ja-JP" altLang="en-US" sz="3200" dirty="0" smtClean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277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38507-8271-406A-919F-C6CFA33744CA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55</Words>
  <Application>Microsoft Office PowerPoint</Application>
  <PresentationFormat>A3 297x420 mm</PresentationFormat>
  <Paragraphs>33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ＭＳ 明朝</vt:lpstr>
      <vt:lpstr>Arial</vt:lpstr>
      <vt:lpstr>Calibri</vt:lpstr>
      <vt:lpstr>Office ​​テーマ</vt:lpstr>
      <vt:lpstr>様式５の１ 開催テーマ及びその趣旨に関する提案　　</vt:lpstr>
      <vt:lpstr>様式５の２ まつりを盛り上げるための企画に関する提案　　　　　　</vt:lpstr>
      <vt:lpstr>様式５の３ まつりの課題の解決に関する提案　　　　　　</vt:lpstr>
      <vt:lpstr>様式５の４ イベントステージの設置・運営に関する提案　　　　　　</vt:lpstr>
      <vt:lpstr>様式５の５ 会場レイアウト（屋内）に関する提案　　　　　　</vt:lpstr>
      <vt:lpstr>様式５の６ 会場レイアウト（屋外）に関する提案　　　　　　</vt:lpstr>
      <vt:lpstr>様式５の７ 屋外の飲食・物販団体等の出展に関する提案　　　　　　</vt:lpstr>
      <vt:lpstr>様式５の８ 当日の運営に関する提案　　　　　　</vt:lpstr>
      <vt:lpstr>様式５の９ 当日までの準備及びスケジュールに関する提案　　　　　　</vt:lpstr>
      <vt:lpstr>様式５の１０ 広報及び広告、協賛に関する提案　　　　　　</vt:lpstr>
      <vt:lpstr>様式５の１１ 見積書　　　　　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様式５の１ イベントの概要に関する提案　　　　　　</dc:title>
  <cp:lastModifiedBy>池端　一朗</cp:lastModifiedBy>
  <cp:revision>7</cp:revision>
  <cp:lastPrinted>2019-04-25T04:17:19Z</cp:lastPrinted>
  <dcterms:modified xsi:type="dcterms:W3CDTF">2019-04-25T04:19:55Z</dcterms:modified>
</cp:coreProperties>
</file>