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5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E287-B3FD-4F20-9650-EB5F4165E3F3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E2D-A4B2-48C8-9815-B691317C9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14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E287-B3FD-4F20-9650-EB5F4165E3F3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E2D-A4B2-48C8-9815-B691317C9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35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E287-B3FD-4F20-9650-EB5F4165E3F3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E2D-A4B2-48C8-9815-B691317C9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98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E287-B3FD-4F20-9650-EB5F4165E3F3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E2D-A4B2-48C8-9815-B691317C9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57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E287-B3FD-4F20-9650-EB5F4165E3F3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E2D-A4B2-48C8-9815-B691317C9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61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E287-B3FD-4F20-9650-EB5F4165E3F3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E2D-A4B2-48C8-9815-B691317C9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36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E287-B3FD-4F20-9650-EB5F4165E3F3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E2D-A4B2-48C8-9815-B691317C9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17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E287-B3FD-4F20-9650-EB5F4165E3F3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E2D-A4B2-48C8-9815-B691317C9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58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E287-B3FD-4F20-9650-EB5F4165E3F3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E2D-A4B2-48C8-9815-B691317C9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6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E287-B3FD-4F20-9650-EB5F4165E3F3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E2D-A4B2-48C8-9815-B691317C9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41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E287-B3FD-4F20-9650-EB5F4165E3F3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E2D-A4B2-48C8-9815-B691317C9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0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DE287-B3FD-4F20-9650-EB5F4165E3F3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51E2D-A4B2-48C8-9815-B691317C9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25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石川県公立学校児童生徒用端末共同調達企画提案書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提案</a:t>
            </a:r>
            <a:r>
              <a:rPr lang="en-US" altLang="ja-JP" dirty="0" smtClean="0"/>
              <a:t>OS</a:t>
            </a:r>
            <a:r>
              <a:rPr lang="ja-JP" altLang="en-US" dirty="0" smtClean="0"/>
              <a:t>：○○○○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509963"/>
            <a:ext cx="6858000" cy="2560637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＜企画提案者＞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○○株式会社</a:t>
            </a:r>
            <a:endParaRPr kumimoji="1" lang="en-US" altLang="ja-JP" dirty="0" smtClean="0"/>
          </a:p>
          <a:p>
            <a:r>
              <a:rPr kumimoji="1" lang="ja-JP" altLang="en-US" dirty="0" smtClean="0"/>
              <a:t>＜外部協力事業者＞</a:t>
            </a:r>
            <a:endParaRPr kumimoji="1" lang="en-US" altLang="ja-JP" dirty="0" smtClean="0"/>
          </a:p>
          <a:p>
            <a:r>
              <a:rPr lang="ja-JP" altLang="en-US" dirty="0" smtClean="0"/>
              <a:t>□□株式会社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令和２年○月○日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28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問い合わせ対応－体制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問い合わせ対応の体制</a:t>
            </a:r>
          </a:p>
          <a:p>
            <a:r>
              <a:rPr lang="ja-JP" altLang="en-US" dirty="0"/>
              <a:t>納品者とサポートセンターとの連携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479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問い合わせ対応－連絡方法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学校現場に合った連絡方法への対応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3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問い合わせ対応－対応所要時間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回答までの通常所要時間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334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問い合わせ対応－無償対応の範囲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無償サービスとして受け付ける範囲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700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問い合わせ対応－無償対応の期間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問い合わせを受け付ける期間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23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問い合わせ対応－有償対応の範囲・費用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有償サービスとして対応する事項とその費用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716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故障対応－体制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故障対応の体制</a:t>
            </a:r>
          </a:p>
          <a:p>
            <a:r>
              <a:rPr lang="ja-JP" altLang="en-US" dirty="0"/>
              <a:t>納品者とサポートセンターとの連携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938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故障対応－連絡方法・対応方法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学校現場に合った連絡方法への対応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099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故障対応－対応所要時間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送ってから返ってくるまでの期間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4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故障対応－無償修理</a:t>
            </a:r>
            <a:r>
              <a:rPr lang="ja-JP" altLang="en-US" dirty="0" smtClean="0"/>
              <a:t>の範囲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無償修理の対象範囲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187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実績－実績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PC</a:t>
            </a:r>
            <a:r>
              <a:rPr lang="ja-JP" altLang="en-US" dirty="0"/>
              <a:t>端末の大規模納品の実績</a:t>
            </a:r>
          </a:p>
          <a:p>
            <a:r>
              <a:rPr lang="ja-JP" altLang="en-US" dirty="0"/>
              <a:t>提案</a:t>
            </a:r>
            <a:r>
              <a:rPr lang="en-US" altLang="ja-JP" dirty="0"/>
              <a:t>OS</a:t>
            </a:r>
            <a:r>
              <a:rPr lang="ja-JP" altLang="en-US" dirty="0"/>
              <a:t>の納品実績</a:t>
            </a:r>
          </a:p>
          <a:p>
            <a:r>
              <a:rPr lang="ja-JP" altLang="en-US" dirty="0"/>
              <a:t>学校や自治体への納品実績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295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故障対応－無償修理の期間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無償修理を受け付ける期間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78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故障対応－有償修理の範囲・費用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有償サービスとして対応する修理とその費用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62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故障対応－</a:t>
            </a:r>
            <a:r>
              <a:rPr lang="en-US" altLang="ja-JP" dirty="0"/>
              <a:t>SLA</a:t>
            </a:r>
            <a:r>
              <a:rPr lang="ja-JP" altLang="en-US" dirty="0"/>
              <a:t>（サービス品質保証）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故障率、修理期間等の保証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676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オプションサービス－初期設定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指定台数の初期設定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626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その他提案</a:t>
            </a:r>
            <a:r>
              <a:rPr lang="ja-JP" altLang="en-US" dirty="0" smtClean="0"/>
              <a:t>－無償のもの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その他、利用団体のメリットとなる無償の提案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886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その他提案</a:t>
            </a:r>
            <a:r>
              <a:rPr lang="ja-JP" altLang="en-US" dirty="0" smtClean="0"/>
              <a:t>－有償のもの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その他、利用団体のメリットと</a:t>
            </a:r>
            <a:r>
              <a:rPr lang="ja-JP" altLang="en-US" dirty="0" smtClean="0"/>
              <a:t>なる</a:t>
            </a:r>
            <a:r>
              <a:rPr lang="ja-JP" altLang="en-US" dirty="0"/>
              <a:t>有償</a:t>
            </a:r>
            <a:r>
              <a:rPr lang="ja-JP" altLang="en-US" dirty="0" smtClean="0"/>
              <a:t>の</a:t>
            </a:r>
            <a:r>
              <a:rPr lang="ja-JP" altLang="en-US" dirty="0"/>
              <a:t>提案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63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価格－買い取り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台あたり</a:t>
            </a:r>
            <a:r>
              <a:rPr lang="ja-JP" altLang="en-US" dirty="0" smtClean="0"/>
              <a:t>○○円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消費税</a:t>
            </a:r>
            <a:r>
              <a:rPr lang="ja-JP" altLang="en-US" dirty="0"/>
              <a:t>及び地方消費税を含む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納品</a:t>
            </a:r>
            <a:r>
              <a:rPr lang="ja-JP" altLang="en-US" dirty="0"/>
              <a:t>に係る諸費用を</a:t>
            </a:r>
            <a:r>
              <a:rPr lang="ja-JP" altLang="en-US" dirty="0" smtClean="0"/>
              <a:t>含む。</a:t>
            </a:r>
            <a:endParaRPr lang="en-US" altLang="ja-JP" dirty="0" smtClean="0"/>
          </a:p>
          <a:p>
            <a:r>
              <a:rPr lang="ja-JP" altLang="en-US" dirty="0" smtClean="0"/>
              <a:t>補助</a:t>
            </a:r>
            <a:r>
              <a:rPr lang="ja-JP" altLang="en-US" dirty="0"/>
              <a:t>対象外業務を</a:t>
            </a:r>
            <a:r>
              <a:rPr lang="ja-JP" altLang="en-US" dirty="0" smtClean="0"/>
              <a:t>除く。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341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価格</a:t>
            </a:r>
            <a:r>
              <a:rPr kumimoji="1" lang="ja-JP" altLang="en-US" dirty="0" smtClean="0"/>
              <a:t>－リース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期間総額　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台あたり</a:t>
            </a:r>
            <a:r>
              <a:rPr lang="ja-JP" altLang="en-US" dirty="0" smtClean="0"/>
              <a:t>○○円</a:t>
            </a:r>
            <a:endParaRPr lang="en-US" altLang="ja-JP" dirty="0" smtClean="0"/>
          </a:p>
          <a:p>
            <a:r>
              <a:rPr kumimoji="1" lang="ja-JP" altLang="en-US" dirty="0" smtClean="0"/>
              <a:t>年額　　　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台あたり</a:t>
            </a:r>
            <a:r>
              <a:rPr lang="ja-JP" altLang="en-US" dirty="0"/>
              <a:t>○○円</a:t>
            </a:r>
            <a:endParaRPr lang="en-US" altLang="ja-JP" dirty="0"/>
          </a:p>
          <a:p>
            <a:r>
              <a:rPr kumimoji="1" lang="ja-JP" altLang="en-US" dirty="0" smtClean="0"/>
              <a:t>月額　　　</a:t>
            </a:r>
            <a:r>
              <a:rPr lang="en-US" altLang="ja-JP" dirty="0"/>
              <a:t>1</a:t>
            </a:r>
            <a:r>
              <a:rPr lang="ja-JP" altLang="en-US" dirty="0"/>
              <a:t>台あたり</a:t>
            </a:r>
            <a:r>
              <a:rPr lang="ja-JP" altLang="en-US" dirty="0" smtClean="0"/>
              <a:t>○○円</a:t>
            </a:r>
            <a:endParaRPr lang="en-US" altLang="ja-JP" dirty="0" smtClean="0"/>
          </a:p>
          <a:p>
            <a:r>
              <a:rPr lang="ja-JP" altLang="en-US" dirty="0"/>
              <a:t>リースの場合の</a:t>
            </a:r>
            <a:r>
              <a:rPr lang="ja-JP" altLang="en-US" dirty="0" smtClean="0"/>
              <a:t>契約先　</a:t>
            </a:r>
            <a:r>
              <a:rPr lang="en-US" altLang="ja-JP" dirty="0" smtClean="0"/>
              <a:t>□□</a:t>
            </a:r>
            <a:r>
              <a:rPr lang="ja-JP" altLang="en-US" dirty="0"/>
              <a:t>株式会社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消費税</a:t>
            </a:r>
            <a:r>
              <a:rPr lang="ja-JP" altLang="en-US" dirty="0"/>
              <a:t>及び地方消費税を含む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納品</a:t>
            </a:r>
            <a:r>
              <a:rPr lang="ja-JP" altLang="en-US" dirty="0"/>
              <a:t>やリースに係る諸費用を含む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補助</a:t>
            </a:r>
            <a:r>
              <a:rPr lang="ja-JP" altLang="en-US" dirty="0"/>
              <a:t>対象外業務を除く</a:t>
            </a:r>
            <a:r>
              <a:rPr lang="ja-JP" altLang="en-US" dirty="0" smtClean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014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機器－性能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仕様書のスペックとの比較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748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機器－堅牢性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児童・生徒が使用することを想定した堅牢性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90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納品－体制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納品体制</a:t>
            </a:r>
          </a:p>
          <a:p>
            <a:r>
              <a:rPr lang="ja-JP" altLang="en-US" dirty="0"/>
              <a:t>納品者と製造メーカー、</a:t>
            </a:r>
            <a:r>
              <a:rPr lang="en-US" altLang="ja-JP" dirty="0"/>
              <a:t>OS</a:t>
            </a:r>
            <a:r>
              <a:rPr lang="ja-JP" altLang="en-US" dirty="0"/>
              <a:t>メーカーとの連携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358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納品－スケジュール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納品までの期間</a:t>
            </a:r>
          </a:p>
          <a:p>
            <a:r>
              <a:rPr lang="ja-JP" altLang="en-US" dirty="0"/>
              <a:t>全部または一部の先行納品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79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納品－場所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参加団体のニーズに合った場所に納品可能か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07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納品－ラベル貼付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参加団体のニーズに合ったラベル貼付が可能か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770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納品－初期サポート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学校向けマニュアルの提供</a:t>
            </a:r>
          </a:p>
          <a:p>
            <a:r>
              <a:rPr lang="ja-JP" altLang="en-US" dirty="0"/>
              <a:t>学校向け説明会の実施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64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465</Words>
  <Application>Microsoft Office PowerPoint</Application>
  <PresentationFormat>画面に合わせる (4:3)</PresentationFormat>
  <Paragraphs>77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1" baseType="lpstr">
      <vt:lpstr>游ゴシック</vt:lpstr>
      <vt:lpstr>游ゴシック Light</vt:lpstr>
      <vt:lpstr>Arial</vt:lpstr>
      <vt:lpstr>Office テーマ</vt:lpstr>
      <vt:lpstr>石川県公立学校児童生徒用端末共同調達企画提案書 提案OS：○○○○</vt:lpstr>
      <vt:lpstr>実績－実績</vt:lpstr>
      <vt:lpstr>機器－性能</vt:lpstr>
      <vt:lpstr>機器－堅牢性</vt:lpstr>
      <vt:lpstr>納品－体制</vt:lpstr>
      <vt:lpstr>納品－スケジュール</vt:lpstr>
      <vt:lpstr>納品－場所</vt:lpstr>
      <vt:lpstr>納品－ラベル貼付</vt:lpstr>
      <vt:lpstr>納品－初期サポート</vt:lpstr>
      <vt:lpstr>問い合わせ対応－体制</vt:lpstr>
      <vt:lpstr>問い合わせ対応－連絡方法</vt:lpstr>
      <vt:lpstr>問い合わせ対応－対応所要時間</vt:lpstr>
      <vt:lpstr>問い合わせ対応－無償対応の範囲</vt:lpstr>
      <vt:lpstr>問い合わせ対応－無償対応の期間</vt:lpstr>
      <vt:lpstr>問い合わせ対応－有償対応の範囲・費用</vt:lpstr>
      <vt:lpstr>故障対応－体制</vt:lpstr>
      <vt:lpstr>故障対応－連絡方法・対応方法</vt:lpstr>
      <vt:lpstr>故障対応－対応所要時間</vt:lpstr>
      <vt:lpstr>故障対応－無償修理の範囲</vt:lpstr>
      <vt:lpstr>故障対応－無償修理の期間</vt:lpstr>
      <vt:lpstr>故障対応－有償修理の範囲・費用</vt:lpstr>
      <vt:lpstr>故障対応－SLA（サービス品質保証）</vt:lpstr>
      <vt:lpstr>オプションサービス－初期設定</vt:lpstr>
      <vt:lpstr>その他提案－無償のもの</vt:lpstr>
      <vt:lpstr>その他提案－有償のもの</vt:lpstr>
      <vt:lpstr>価格－買い取り</vt:lpstr>
      <vt:lpstr>価格－リース</vt:lpstr>
    </vt:vector>
  </TitlesOfParts>
  <Company>石川県庁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石川県公立学校児童生徒用端末共同調達企画提案書</dc:title>
  <dc:creator>川崎　紘</dc:creator>
  <cp:lastModifiedBy>川崎　紘</cp:lastModifiedBy>
  <cp:revision>5</cp:revision>
  <dcterms:created xsi:type="dcterms:W3CDTF">2020-06-29T04:54:58Z</dcterms:created>
  <dcterms:modified xsi:type="dcterms:W3CDTF">2020-06-29T05:33:55Z</dcterms:modified>
</cp:coreProperties>
</file>