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1"/>
            <a:ext cx="6718435" cy="321812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ja-JP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令和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６</a:t>
            </a:r>
            <a:r>
              <a:rPr lang="ja-JP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年度石川県</a:t>
            </a:r>
            <a:r>
              <a:rPr lang="en-US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SNS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を活用した情報発信</a:t>
            </a:r>
            <a:r>
              <a:rPr lang="ja-JP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事業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提案の概要　</a:t>
            </a:r>
            <a:r>
              <a:rPr lang="en-US" altLang="ja-JP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2" y="7172959"/>
            <a:ext cx="6718432" cy="2672771"/>
            <a:chOff x="0" y="-137904"/>
            <a:chExt cx="6826860" cy="1870452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1" y="-137904"/>
              <a:ext cx="6826859" cy="272202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その他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en-US" altLang="ja-JP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134298"/>
              <a:ext cx="6826858" cy="1598250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2129791" y="8851302"/>
            <a:ext cx="4616450" cy="935425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・各項目の大きさの調整は可とするが、頁の追加は認めない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D50E4E6-D5A7-427B-8B37-60CD3210DAE8}"/>
              </a:ext>
            </a:extLst>
          </p:cNvPr>
          <p:cNvGrpSpPr/>
          <p:nvPr/>
        </p:nvGrpSpPr>
        <p:grpSpPr>
          <a:xfrm>
            <a:off x="67372" y="354012"/>
            <a:ext cx="6718434" cy="3337080"/>
            <a:chOff x="67374" y="5034296"/>
            <a:chExt cx="6718434" cy="230130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FE72A032-A82B-49F0-BC3B-C843FAD31209}"/>
                </a:ext>
              </a:extLst>
            </p:cNvPr>
            <p:cNvSpPr/>
            <p:nvPr/>
          </p:nvSpPr>
          <p:spPr>
            <a:xfrm>
              <a:off x="67374" y="5034296"/>
              <a:ext cx="6718434" cy="223436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本県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Instagram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アカウント及び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Facebook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アカウントの運営について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0BF99ACB-C01E-4189-8D4E-C8B65F44E2EC}"/>
                </a:ext>
              </a:extLst>
            </p:cNvPr>
            <p:cNvSpPr/>
            <p:nvPr/>
          </p:nvSpPr>
          <p:spPr>
            <a:xfrm>
              <a:off x="67374" y="5250202"/>
              <a:ext cx="6718434" cy="208539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提案概要（具体の発信イメージ、運用方法、アカウント分析方法等）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822BFAE-1ABA-46D9-B6EA-303B01E8C2D7}"/>
              </a:ext>
            </a:extLst>
          </p:cNvPr>
          <p:cNvGrpSpPr/>
          <p:nvPr/>
        </p:nvGrpSpPr>
        <p:grpSpPr>
          <a:xfrm>
            <a:off x="67372" y="3755417"/>
            <a:ext cx="6718437" cy="3358539"/>
            <a:chOff x="67369" y="2922800"/>
            <a:chExt cx="6718437" cy="1999013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3C4B30B-6965-4893-ACCB-D178CBC45A1C}"/>
                </a:ext>
              </a:extLst>
            </p:cNvPr>
            <p:cNvSpPr/>
            <p:nvPr/>
          </p:nvSpPr>
          <p:spPr>
            <a:xfrm>
              <a:off x="67369" y="2922800"/>
              <a:ext cx="6718434" cy="192846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本県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SNS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等での情報発信に係る素材収集（動画制作・写真撮影等）について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F455BFD6-F035-4B63-961F-4C95B7DF6A25}"/>
                </a:ext>
              </a:extLst>
            </p:cNvPr>
            <p:cNvSpPr/>
            <p:nvPr/>
          </p:nvSpPr>
          <p:spPr>
            <a:xfrm>
              <a:off x="67372" y="3121919"/>
              <a:ext cx="6718434" cy="179989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提案概要（撮影時期、撮影スポット、撮影方法（クルー体制、モデルの起用有無等）等）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166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令和６年度石川県SNSを活用した情報発信事業提案の概要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吉本　真由</cp:lastModifiedBy>
  <cp:revision>35</cp:revision>
  <cp:lastPrinted>2023-03-15T00:34:45Z</cp:lastPrinted>
  <dcterms:created xsi:type="dcterms:W3CDTF">2023-03-02T09:10:25Z</dcterms:created>
  <dcterms:modified xsi:type="dcterms:W3CDTF">2024-04-16T07:30:12Z</dcterms:modified>
</cp:coreProperties>
</file>